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1773" r:id="rId5"/>
    <p:sldId id="1724" r:id="rId6"/>
    <p:sldId id="1774" r:id="rId7"/>
    <p:sldId id="1769" r:id="rId8"/>
    <p:sldId id="1950" r:id="rId9"/>
    <p:sldId id="1775" r:id="rId10"/>
    <p:sldId id="1776" r:id="rId11"/>
    <p:sldId id="1917" r:id="rId12"/>
    <p:sldId id="1952" r:id="rId13"/>
    <p:sldId id="1953" r:id="rId14"/>
    <p:sldId id="1954" r:id="rId15"/>
    <p:sldId id="1965" r:id="rId16"/>
    <p:sldId id="1955" r:id="rId17"/>
    <p:sldId id="1956" r:id="rId18"/>
    <p:sldId id="1957" r:id="rId19"/>
    <p:sldId id="1958" r:id="rId20"/>
    <p:sldId id="1959" r:id="rId21"/>
    <p:sldId id="1966" r:id="rId22"/>
    <p:sldId id="1960" r:id="rId23"/>
    <p:sldId id="1961" r:id="rId24"/>
    <p:sldId id="1962" r:id="rId25"/>
    <p:sldId id="1963" r:id="rId26"/>
    <p:sldId id="1964" r:id="rId27"/>
    <p:sldId id="1967" r:id="rId28"/>
    <p:sldId id="1692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5CAFFF"/>
    <a:srgbClr val="7CCAB7"/>
    <a:srgbClr val="DCF1EC"/>
    <a:srgbClr val="ABDDD1"/>
    <a:srgbClr val="78486A"/>
    <a:srgbClr val="486AE5"/>
    <a:srgbClr val="DBF0EB"/>
    <a:srgbClr val="B2E7E7"/>
    <a:srgbClr val="9C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8B047-FA3B-4733-ADAA-D695084BB32D}" v="29" dt="2024-01-25T13:07:04.15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0" d="100"/>
          <a:sy n="80" d="100"/>
        </p:scale>
        <p:origin x="1220" y="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0E501842-DB7D-4E7F-AFE3-704F9DB2BB46}"/>
    <pc:docChg chg="custSel modSld modMainMaster">
      <pc:chgData name="Yoel Kortick" userId="167978f5-7f40-4909-85d5-d4149554ad4e" providerId="ADAL" clId="{0E501842-DB7D-4E7F-AFE3-704F9DB2BB46}" dt="2024-01-25T07:21:36.769" v="94"/>
      <pc:docMkLst>
        <pc:docMk/>
      </pc:docMkLst>
      <pc:sldChg chg="modSp mod">
        <pc:chgData name="Yoel Kortick" userId="167978f5-7f40-4909-85d5-d4149554ad4e" providerId="ADAL" clId="{0E501842-DB7D-4E7F-AFE3-704F9DB2BB46}" dt="2024-01-25T07:08:18.025" v="58" actId="20577"/>
        <pc:sldMkLst>
          <pc:docMk/>
          <pc:sldMk cId="2794318572" sldId="1769"/>
        </pc:sldMkLst>
        <pc:spChg chg="mod">
          <ac:chgData name="Yoel Kortick" userId="167978f5-7f40-4909-85d5-d4149554ad4e" providerId="ADAL" clId="{0E501842-DB7D-4E7F-AFE3-704F9DB2BB46}" dt="2024-01-25T07:08:18.025" v="58" actId="20577"/>
          <ac:spMkLst>
            <pc:docMk/>
            <pc:sldMk cId="2794318572" sldId="176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0E501842-DB7D-4E7F-AFE3-704F9DB2BB46}" dt="2024-01-25T07:07:15.097" v="14" actId="14100"/>
        <pc:sldMkLst>
          <pc:docMk/>
          <pc:sldMk cId="727170691" sldId="1773"/>
        </pc:sldMkLst>
        <pc:spChg chg="mod">
          <ac:chgData name="Yoel Kortick" userId="167978f5-7f40-4909-85d5-d4149554ad4e" providerId="ADAL" clId="{0E501842-DB7D-4E7F-AFE3-704F9DB2BB46}" dt="2024-01-25T07:07:15.097" v="14" actId="14100"/>
          <ac:spMkLst>
            <pc:docMk/>
            <pc:sldMk cId="727170691" sldId="1773"/>
            <ac:spMk id="2" creationId="{E47B7483-7985-4416-AF5C-083AD7FCFBDA}"/>
          </ac:spMkLst>
        </pc:spChg>
      </pc:sldChg>
      <pc:sldChg chg="modSp mod">
        <pc:chgData name="Yoel Kortick" userId="167978f5-7f40-4909-85d5-d4149554ad4e" providerId="ADAL" clId="{0E501842-DB7D-4E7F-AFE3-704F9DB2BB46}" dt="2024-01-25T07:12:50.365" v="77" actId="207"/>
        <pc:sldMkLst>
          <pc:docMk/>
          <pc:sldMk cId="3892981007" sldId="1848"/>
        </pc:sldMkLst>
        <pc:spChg chg="mod">
          <ac:chgData name="Yoel Kortick" userId="167978f5-7f40-4909-85d5-d4149554ad4e" providerId="ADAL" clId="{0E501842-DB7D-4E7F-AFE3-704F9DB2BB46}" dt="2024-01-25T07:12:46.751" v="76" actId="207"/>
          <ac:spMkLst>
            <pc:docMk/>
            <pc:sldMk cId="3892981007" sldId="1848"/>
            <ac:spMk id="8" creationId="{6A12B8FB-284D-AD09-2394-DAECAF7F12D1}"/>
          </ac:spMkLst>
        </pc:spChg>
        <pc:spChg chg="mod">
          <ac:chgData name="Yoel Kortick" userId="167978f5-7f40-4909-85d5-d4149554ad4e" providerId="ADAL" clId="{0E501842-DB7D-4E7F-AFE3-704F9DB2BB46}" dt="2024-01-25T07:12:50.365" v="77" actId="207"/>
          <ac:spMkLst>
            <pc:docMk/>
            <pc:sldMk cId="3892981007" sldId="1848"/>
            <ac:spMk id="9" creationId="{2538D5BE-2A48-0F5B-4FB5-5F7336725FF7}"/>
          </ac:spMkLst>
        </pc:spChg>
      </pc:sldChg>
      <pc:sldChg chg="addSp delSp modSp mod">
        <pc:chgData name="Yoel Kortick" userId="167978f5-7f40-4909-85d5-d4149554ad4e" providerId="ADAL" clId="{0E501842-DB7D-4E7F-AFE3-704F9DB2BB46}" dt="2024-01-25T07:21:26.882" v="91"/>
        <pc:sldMkLst>
          <pc:docMk/>
          <pc:sldMk cId="2689297007" sldId="1851"/>
        </pc:sldMkLst>
        <pc:spChg chg="del">
          <ac:chgData name="Yoel Kortick" userId="167978f5-7f40-4909-85d5-d4149554ad4e" providerId="ADAL" clId="{0E501842-DB7D-4E7F-AFE3-704F9DB2BB46}" dt="2024-01-25T07:21:21.903" v="89" actId="478"/>
          <ac:spMkLst>
            <pc:docMk/>
            <pc:sldMk cId="2689297007" sldId="1851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0E501842-DB7D-4E7F-AFE3-704F9DB2BB46}" dt="2024-01-25T07:21:26.128" v="90" actId="478"/>
          <ac:spMkLst>
            <pc:docMk/>
            <pc:sldMk cId="2689297007" sldId="1851"/>
            <ac:spMk id="6" creationId="{202BA63A-82A5-C6DA-8551-C24F8E5BFD1B}"/>
          </ac:spMkLst>
        </pc:spChg>
        <pc:spChg chg="add mod">
          <ac:chgData name="Yoel Kortick" userId="167978f5-7f40-4909-85d5-d4149554ad4e" providerId="ADAL" clId="{0E501842-DB7D-4E7F-AFE3-704F9DB2BB46}" dt="2024-01-25T07:21:26.882" v="91"/>
          <ac:spMkLst>
            <pc:docMk/>
            <pc:sldMk cId="2689297007" sldId="1851"/>
            <ac:spMk id="8" creationId="{685A5F3C-82A1-B4CC-F14F-0804FC73856F}"/>
          </ac:spMkLst>
        </pc:spChg>
      </pc:sldChg>
      <pc:sldChg chg="addSp delSp modSp mod">
        <pc:chgData name="Yoel Kortick" userId="167978f5-7f40-4909-85d5-d4149554ad4e" providerId="ADAL" clId="{0E501842-DB7D-4E7F-AFE3-704F9DB2BB46}" dt="2024-01-25T07:21:36.769" v="94"/>
        <pc:sldMkLst>
          <pc:docMk/>
          <pc:sldMk cId="420304420" sldId="1853"/>
        </pc:sldMkLst>
        <pc:spChg chg="mod">
          <ac:chgData name="Yoel Kortick" userId="167978f5-7f40-4909-85d5-d4149554ad4e" providerId="ADAL" clId="{0E501842-DB7D-4E7F-AFE3-704F9DB2BB46}" dt="2024-01-25T07:14:50.978" v="86" actId="1036"/>
          <ac:spMkLst>
            <pc:docMk/>
            <pc:sldMk cId="420304420" sldId="1853"/>
            <ac:spMk id="2" creationId="{29E475A2-4A95-4303-9D93-540C7D188F43}"/>
          </ac:spMkLst>
        </pc:spChg>
        <pc:spChg chg="del">
          <ac:chgData name="Yoel Kortick" userId="167978f5-7f40-4909-85d5-d4149554ad4e" providerId="ADAL" clId="{0E501842-DB7D-4E7F-AFE3-704F9DB2BB46}" dt="2024-01-25T07:21:34.398" v="92" actId="478"/>
          <ac:spMkLst>
            <pc:docMk/>
            <pc:sldMk cId="420304420" sldId="1853"/>
            <ac:spMk id="3" creationId="{4FC18B40-6547-41EC-8A0E-1C8F40E0A42F}"/>
          </ac:spMkLst>
        </pc:spChg>
        <pc:spChg chg="mod">
          <ac:chgData name="Yoel Kortick" userId="167978f5-7f40-4909-85d5-d4149554ad4e" providerId="ADAL" clId="{0E501842-DB7D-4E7F-AFE3-704F9DB2BB46}" dt="2024-01-25T07:14:55.686" v="88" actId="27636"/>
          <ac:spMkLst>
            <pc:docMk/>
            <pc:sldMk cId="420304420" sldId="185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0E501842-DB7D-4E7F-AFE3-704F9DB2BB46}" dt="2024-01-25T07:21:35.665" v="93" actId="478"/>
          <ac:spMkLst>
            <pc:docMk/>
            <pc:sldMk cId="420304420" sldId="1853"/>
            <ac:spMk id="6" creationId="{FD9F79C1-CC94-6684-6855-717C84D6447D}"/>
          </ac:spMkLst>
        </pc:spChg>
        <pc:spChg chg="add mod">
          <ac:chgData name="Yoel Kortick" userId="167978f5-7f40-4909-85d5-d4149554ad4e" providerId="ADAL" clId="{0E501842-DB7D-4E7F-AFE3-704F9DB2BB46}" dt="2024-01-25T07:21:36.769" v="94"/>
          <ac:spMkLst>
            <pc:docMk/>
            <pc:sldMk cId="420304420" sldId="1853"/>
            <ac:spMk id="8" creationId="{8EE2D2A8-AFC0-302C-3A40-32EA7E88FC47}"/>
          </ac:spMkLst>
        </pc:spChg>
        <pc:picChg chg="mod">
          <ac:chgData name="Yoel Kortick" userId="167978f5-7f40-4909-85d5-d4149554ad4e" providerId="ADAL" clId="{0E501842-DB7D-4E7F-AFE3-704F9DB2BB46}" dt="2024-01-25T07:14:50.978" v="86" actId="1036"/>
          <ac:picMkLst>
            <pc:docMk/>
            <pc:sldMk cId="420304420" sldId="1853"/>
            <ac:picMk id="7" creationId="{9DF81141-05EF-4E2A-105C-E31BB04BFA90}"/>
          </ac:picMkLst>
        </pc:picChg>
      </pc:sldChg>
      <pc:sldChg chg="modSp mod">
        <pc:chgData name="Yoel Kortick" userId="167978f5-7f40-4909-85d5-d4149554ad4e" providerId="ADAL" clId="{0E501842-DB7D-4E7F-AFE3-704F9DB2BB46}" dt="2024-01-25T07:10:09.312" v="75" actId="33524"/>
        <pc:sldMkLst>
          <pc:docMk/>
          <pc:sldMk cId="1190637392" sldId="1857"/>
        </pc:sldMkLst>
        <pc:spChg chg="mod">
          <ac:chgData name="Yoel Kortick" userId="167978f5-7f40-4909-85d5-d4149554ad4e" providerId="ADAL" clId="{0E501842-DB7D-4E7F-AFE3-704F9DB2BB46}" dt="2024-01-25T07:09:51.023" v="68" actId="1036"/>
          <ac:spMkLst>
            <pc:docMk/>
            <pc:sldMk cId="1190637392" sldId="1857"/>
            <ac:spMk id="2" creationId="{29E475A2-4A95-4303-9D93-540C7D188F43}"/>
          </ac:spMkLst>
        </pc:spChg>
        <pc:spChg chg="mod">
          <ac:chgData name="Yoel Kortick" userId="167978f5-7f40-4909-85d5-d4149554ad4e" providerId="ADAL" clId="{0E501842-DB7D-4E7F-AFE3-704F9DB2BB46}" dt="2024-01-25T07:10:09.312" v="75" actId="33524"/>
          <ac:spMkLst>
            <pc:docMk/>
            <pc:sldMk cId="1190637392" sldId="1857"/>
            <ac:spMk id="4" creationId="{2490F34D-A7E2-4EA9-8B1A-78371A1F1CD1}"/>
          </ac:spMkLst>
        </pc:spChg>
        <pc:picChg chg="mod">
          <ac:chgData name="Yoel Kortick" userId="167978f5-7f40-4909-85d5-d4149554ad4e" providerId="ADAL" clId="{0E501842-DB7D-4E7F-AFE3-704F9DB2BB46}" dt="2024-01-25T07:09:51.023" v="68" actId="1036"/>
          <ac:picMkLst>
            <pc:docMk/>
            <pc:sldMk cId="1190637392" sldId="1857"/>
            <ac:picMk id="7" creationId="{9DF81141-05EF-4E2A-105C-E31BB04BFA90}"/>
          </ac:picMkLst>
        </pc:picChg>
      </pc:sldChg>
      <pc:sldMasterChg chg="modSp mod">
        <pc:chgData name="Yoel Kortick" userId="167978f5-7f40-4909-85d5-d4149554ad4e" providerId="ADAL" clId="{0E501842-DB7D-4E7F-AFE3-704F9DB2BB46}" dt="2024-01-25T07:07:48.331" v="16" actId="20577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0E501842-DB7D-4E7F-AFE3-704F9DB2BB46}" dt="2024-01-25T07:07:48.331" v="16" actId="20577"/>
          <ac:spMkLst>
            <pc:docMk/>
            <pc:sldMasterMk cId="2149381290" sldId="2147483648"/>
            <ac:spMk id="27" creationId="{00000000-0000-0000-0000-000000000000}"/>
          </ac:spMkLst>
        </pc:spChg>
      </pc:sldMasterChg>
    </pc:docChg>
  </pc:docChgLst>
  <pc:docChgLst>
    <pc:chgData name="Yoel Kortick" userId="167978f5-7f40-4909-85d5-d4149554ad4e" providerId="ADAL" clId="{F52D02D1-9452-4469-817D-0F24BA9A8C98}"/>
    <pc:docChg chg="modSld">
      <pc:chgData name="Yoel Kortick" userId="167978f5-7f40-4909-85d5-d4149554ad4e" providerId="ADAL" clId="{F52D02D1-9452-4469-817D-0F24BA9A8C98}" dt="2024-01-26T10:59:57.163" v="0" actId="20577"/>
      <pc:docMkLst>
        <pc:docMk/>
      </pc:docMkLst>
      <pc:sldChg chg="modSp mod">
        <pc:chgData name="Yoel Kortick" userId="167978f5-7f40-4909-85d5-d4149554ad4e" providerId="ADAL" clId="{F52D02D1-9452-4469-817D-0F24BA9A8C98}" dt="2024-01-26T10:59:57.163" v="0" actId="20577"/>
        <pc:sldMkLst>
          <pc:docMk/>
          <pc:sldMk cId="4277026157" sldId="1888"/>
        </pc:sldMkLst>
        <pc:spChg chg="mod">
          <ac:chgData name="Yoel Kortick" userId="167978f5-7f40-4909-85d5-d4149554ad4e" providerId="ADAL" clId="{F52D02D1-9452-4469-817D-0F24BA9A8C98}" dt="2024-01-26T10:59:57.163" v="0" actId="20577"/>
          <ac:spMkLst>
            <pc:docMk/>
            <pc:sldMk cId="4277026157" sldId="1888"/>
            <ac:spMk id="4" creationId="{2490F34D-A7E2-4EA9-8B1A-78371A1F1CD1}"/>
          </ac:spMkLst>
        </pc:spChg>
      </pc:sldChg>
    </pc:docChg>
  </pc:docChgLst>
  <pc:docChgLst>
    <pc:chgData name="Yoel Kortick" userId="167978f5-7f40-4909-85d5-d4149554ad4e" providerId="ADAL" clId="{22F8B047-FA3B-4733-ADAA-D695084BB32D}"/>
    <pc:docChg chg="undo custSel addSld delSld modSld">
      <pc:chgData name="Yoel Kortick" userId="167978f5-7f40-4909-85d5-d4149554ad4e" providerId="ADAL" clId="{22F8B047-FA3B-4733-ADAA-D695084BB32D}" dt="2024-01-25T13:07:40.727" v="2633" actId="11529"/>
      <pc:docMkLst>
        <pc:docMk/>
      </pc:docMkLst>
      <pc:sldChg chg="modSp mod">
        <pc:chgData name="Yoel Kortick" userId="167978f5-7f40-4909-85d5-d4149554ad4e" providerId="ADAL" clId="{22F8B047-FA3B-4733-ADAA-D695084BB32D}" dt="2024-01-25T13:05:43.693" v="2551"/>
        <pc:sldMkLst>
          <pc:docMk/>
          <pc:sldMk cId="3267142644" sldId="172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67142644" sldId="1724"/>
            <ac:spMk id="63" creationId="{2818E309-CE24-45E0-8F37-EFD6121F7540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931559890" sldId="177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931559890" sldId="177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4247767708" sldId="179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247767708" sldId="1792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738402467" sldId="179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8402467" sldId="1793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721052306" sldId="179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721052306" sldId="179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721052306" sldId="1794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968479284" sldId="179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968479284" sldId="1795"/>
            <ac:spMk id="2" creationId="{315526E6-7AE1-F1DC-C940-D7B49308D473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968479284" sldId="1795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658433691" sldId="180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58433691" sldId="1808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791005125" sldId="180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791005125" sldId="180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791005125" sldId="180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129564296" sldId="181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29564296" sldId="181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29564296" sldId="1810"/>
            <ac:spMk id="12" creationId="{E8E43AC9-5C96-4798-B751-EDB6EC40D17B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702912724" sldId="181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702912724" sldId="181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702912724" sldId="181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540804300" sldId="181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540804300" sldId="181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540804300" sldId="181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979837849" sldId="181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979837849" sldId="1814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47466626" sldId="181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47466626" sldId="181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47466626" sldId="1815"/>
            <ac:spMk id="12" creationId="{1ED9A28F-644A-7D3A-04E6-A015A2819FFD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247320376" sldId="181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47320376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47320376" sldId="181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633710577" sldId="181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33710577" sldId="1817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383830340" sldId="181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383830340" sldId="1818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903591681" sldId="181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903591681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903591681" sldId="1819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903591681" sldId="1819"/>
            <ac:spMk id="5" creationId="{1E57424E-B606-4304-E6A0-8AAAA1AADFE4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903591681" sldId="1819"/>
            <ac:spMk id="8" creationId="{6A12B8FB-284D-AD09-2394-DAECAF7F12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591402680" sldId="182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591402680" sldId="1820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682461583" sldId="182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82461583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82461583" sldId="182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83439777" sldId="182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439777" sldId="182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439777" sldId="1822"/>
            <ac:spMk id="12" creationId="{E8E43AC9-5C96-4798-B751-EDB6EC40D17B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609078475" sldId="182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609078475" sldId="1823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4080501231" sldId="182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080501231" sldId="1824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314777321" sldId="182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314777321" sldId="1825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272440166" sldId="182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72440166" sldId="182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72440166" sldId="182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435623931" sldId="182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35623931" sldId="1827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56012411" sldId="182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56012411" sldId="1828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553306085" sldId="182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53306085" sldId="182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53306085" sldId="182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982043245" sldId="183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82043245" sldId="1830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731130571" sldId="183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1130571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1130571" sldId="1831"/>
            <ac:spMk id="9" creationId="{12F1EE84-12AE-4737-A648-4D0C5B38BAF8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997167565" sldId="183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997167565" sldId="1832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331450986" sldId="183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331450986" sldId="1833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821854884" sldId="183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821854884" sldId="183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821854884" sldId="1834"/>
            <ac:spMk id="8" creationId="{3FA0E8A8-E799-2815-0161-047C94CBCAE0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79438656" sldId="183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9438656" sldId="183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9438656" sldId="1835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9438656" sldId="1835"/>
            <ac:spMk id="8" creationId="{6A12B8FB-284D-AD09-2394-DAECAF7F12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262555727" sldId="183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262555727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262555727" sldId="1836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262555727" sldId="1836"/>
            <ac:spMk id="8" creationId="{6A12B8FB-284D-AD09-2394-DAECAF7F12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282390259" sldId="183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82390259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82390259" sldId="1837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821230387" sldId="183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821230387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821230387" sldId="1838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821230387" sldId="1838"/>
            <ac:spMk id="11" creationId="{750AAA4A-274C-A94C-AE75-70988A5E545B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172996001" sldId="183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172996001" sldId="183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172996001" sldId="183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4009811497" sldId="184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009811497" sldId="184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009811497" sldId="1841"/>
            <ac:spMk id="27" creationId="{398C3D68-1ADC-DCD1-0897-CA4479532E37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653733849" sldId="184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653733849" sldId="184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688588902" sldId="184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88588902" sldId="1843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894568248" sldId="184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894568248" sldId="184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894568248" sldId="1844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039114364" sldId="184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39114364" sldId="1845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544686273" sldId="184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544686273" sldId="184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544686273" sldId="184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688422437" sldId="184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88422437" sldId="1847"/>
            <ac:spMk id="2" creationId="{315526E6-7AE1-F1DC-C940-D7B49308D473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88422437" sldId="1847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892981007" sldId="184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892981007" sldId="184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892981007" sldId="1848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892981007" sldId="1848"/>
            <ac:spMk id="8" creationId="{6A12B8FB-284D-AD09-2394-DAECAF7F12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892981007" sldId="1848"/>
            <ac:spMk id="9" creationId="{2538D5BE-2A48-0F5B-4FB5-5F7336725FF7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732673338" sldId="184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2673338" sldId="184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2673338" sldId="1849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2673338" sldId="1849"/>
            <ac:spMk id="8" creationId="{6A12B8FB-284D-AD09-2394-DAECAF7F12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454621732" sldId="185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54621732" sldId="185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54621732" sldId="1850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54621732" sldId="1850"/>
            <ac:spMk id="8" creationId="{6A12B8FB-284D-AD09-2394-DAECAF7F12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689297007" sldId="185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689297007" sldId="1851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689297007" sldId="1851"/>
            <ac:spMk id="8" creationId="{685A5F3C-82A1-B4CC-F14F-0804FC73856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070134393" sldId="185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70134393" sldId="185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70134393" sldId="1852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70134393" sldId="1852"/>
            <ac:spMk id="11" creationId="{750AAA4A-274C-A94C-AE75-70988A5E545B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420304420" sldId="185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20304420" sldId="1853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20304420" sldId="1853"/>
            <ac:spMk id="8" creationId="{8EE2D2A8-AFC0-302C-3A40-32EA7E88FC47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595737322" sldId="185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595737322" sldId="1854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033295952" sldId="185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33295952" sldId="185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33295952" sldId="1855"/>
            <ac:spMk id="4" creationId="{2490F34D-A7E2-4EA9-8B1A-78371A1F1CD1}"/>
          </ac:spMkLst>
        </pc:spChg>
      </pc:sldChg>
      <pc:sldChg chg="addSp modSp mod">
        <pc:chgData name="Yoel Kortick" userId="167978f5-7f40-4909-85d5-d4149554ad4e" providerId="ADAL" clId="{22F8B047-FA3B-4733-ADAA-D695084BB32D}" dt="2024-01-25T13:07:40.727" v="2633" actId="11529"/>
        <pc:sldMkLst>
          <pc:docMk/>
          <pc:sldMk cId="1633253681" sldId="1856"/>
        </pc:sldMkLst>
        <pc:spChg chg="add mod">
          <ac:chgData name="Yoel Kortick" userId="167978f5-7f40-4909-85d5-d4149554ad4e" providerId="ADAL" clId="{22F8B047-FA3B-4733-ADAA-D695084BB32D}" dt="2024-01-25T13:07:34.026" v="2632" actId="14100"/>
          <ac:spMkLst>
            <pc:docMk/>
            <pc:sldMk cId="1633253681" sldId="1856"/>
            <ac:spMk id="2" creationId="{88ABAC50-05D1-4715-1273-F5236ACC5D8E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33253681" sldId="185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33253681" sldId="1856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13:07:27.901" v="2631" actId="1038"/>
          <ac:spMkLst>
            <pc:docMk/>
            <pc:sldMk cId="1633253681" sldId="1856"/>
            <ac:spMk id="7" creationId="{E39897A5-487C-8797-311F-A73DF4A69771}"/>
          </ac:spMkLst>
        </pc:spChg>
        <pc:cxnChg chg="add">
          <ac:chgData name="Yoel Kortick" userId="167978f5-7f40-4909-85d5-d4149554ad4e" providerId="ADAL" clId="{22F8B047-FA3B-4733-ADAA-D695084BB32D}" dt="2024-01-25T13:07:40.727" v="2633" actId="11529"/>
          <ac:cxnSpMkLst>
            <pc:docMk/>
            <pc:sldMk cId="1633253681" sldId="1856"/>
            <ac:cxnSpMk id="9" creationId="{AF8E6BF7-B09C-EF18-D5B8-E324C22DC854}"/>
          </ac:cxnSpMkLst>
        </pc:cxn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190637392" sldId="185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190637392" sldId="185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190637392" sldId="1857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477138020" sldId="185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477138020" sldId="1858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432675236" sldId="185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32675236" sldId="185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32675236" sldId="185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110093184" sldId="186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110093184" sldId="186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110093184" sldId="1860"/>
            <ac:spMk id="12" creationId="{E8E43AC9-5C96-4798-B751-EDB6EC40D17B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275506538" sldId="186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75506538" sldId="186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75506538" sldId="186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649823636" sldId="186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49823636" sldId="186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49823636" sldId="1862"/>
            <ac:spMk id="12" creationId="{E8E43AC9-5C96-4798-B751-EDB6EC40D17B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010823598" sldId="186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10823598" sldId="186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10823598" sldId="186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058564140" sldId="186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58564140" sldId="1864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018864340" sldId="186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18864340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18864340" sldId="1865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294378225" sldId="186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294378225" sldId="1866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600374228" sldId="186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00374228" sldId="186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00374228" sldId="1867"/>
            <ac:spMk id="12" creationId="{1ED9A28F-644A-7D3A-04E6-A015A2819FFD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991438819" sldId="186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91438819" sldId="186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91438819" sldId="1868"/>
            <ac:spMk id="27" creationId="{398C3D68-1ADC-DCD1-0897-CA4479532E37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009327451" sldId="186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09327451" sldId="1869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665751205" sldId="187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65751205" sldId="187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65751205" sldId="187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237838623" sldId="187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37838623" sldId="1871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448860744" sldId="187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48860744" sldId="187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48860744" sldId="187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515525725" sldId="187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15525725" sldId="187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15525725" sldId="187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740197181" sldId="187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40197181" sldId="1874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391865872" sldId="187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91865872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91865872" sldId="1875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042110117" sldId="187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42110117" sldId="1876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50550596" sldId="187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50550596" sldId="1877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830501401" sldId="187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0501401" sldId="187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0501401" sldId="187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90429846" sldId="187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90429846" sldId="1879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182264418" sldId="188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82264418" sldId="188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82264418" sldId="1880"/>
            <ac:spMk id="9" creationId="{12F1EE84-12AE-4737-A648-4D0C5B38BAF8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868836178" sldId="188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868836178" sldId="1881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88126615" sldId="188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88126615" sldId="1882"/>
            <ac:spMk id="3" creationId="{4FC18B40-6547-41EC-8A0E-1C8F40E0A42F}"/>
          </ac:spMkLst>
        </pc:spChg>
      </pc:sldChg>
      <pc:sldChg chg="modSp add mod">
        <pc:chgData name="Yoel Kortick" userId="167978f5-7f40-4909-85d5-d4149554ad4e" providerId="ADAL" clId="{22F8B047-FA3B-4733-ADAA-D695084BB32D}" dt="2024-01-25T07:53:57.357" v="53"/>
        <pc:sldMkLst>
          <pc:docMk/>
          <pc:sldMk cId="2513829858" sldId="1883"/>
        </pc:sldMkLst>
        <pc:spChg chg="mod">
          <ac:chgData name="Yoel Kortick" userId="167978f5-7f40-4909-85d5-d4149554ad4e" providerId="ADAL" clId="{22F8B047-FA3B-4733-ADAA-D695084BB32D}" dt="2024-01-25T07:53:57.357" v="53"/>
          <ac:spMkLst>
            <pc:docMk/>
            <pc:sldMk cId="2513829858" sldId="1883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22F8B047-FA3B-4733-ADAA-D695084BB32D}" dt="2024-01-25T13:05:43.693" v="2551"/>
        <pc:sldMkLst>
          <pc:docMk/>
          <pc:sldMk cId="1569336745" sldId="1884"/>
        </pc:sldMkLst>
        <pc:spChg chg="mod">
          <ac:chgData name="Yoel Kortick" userId="167978f5-7f40-4909-85d5-d4149554ad4e" providerId="ADAL" clId="{22F8B047-FA3B-4733-ADAA-D695084BB32D}" dt="2024-01-25T07:54:06.859" v="56"/>
          <ac:spMkLst>
            <pc:docMk/>
            <pc:sldMk cId="1569336745" sldId="188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569336745" sldId="1884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22F8B047-FA3B-4733-ADAA-D695084BB32D}" dt="2024-01-25T13:05:43.693" v="2551"/>
        <pc:sldMkLst>
          <pc:docMk/>
          <pc:sldMk cId="1657701830" sldId="188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57701830" sldId="1885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5T07:59:01.005" v="261" actId="11529"/>
          <ac:spMkLst>
            <pc:docMk/>
            <pc:sldMk cId="1657701830" sldId="1885"/>
            <ac:spMk id="6" creationId="{2C2749C0-6E49-2B3B-6B6B-E3EB80281C92}"/>
          </ac:spMkLst>
        </pc:spChg>
        <pc:spChg chg="add mod">
          <ac:chgData name="Yoel Kortick" userId="167978f5-7f40-4909-85d5-d4149554ad4e" providerId="ADAL" clId="{22F8B047-FA3B-4733-ADAA-D695084BB32D}" dt="2024-01-25T07:59:07.831" v="284" actId="1036"/>
          <ac:spMkLst>
            <pc:docMk/>
            <pc:sldMk cId="1657701830" sldId="1885"/>
            <ac:spMk id="7" creationId="{F21F80D8-B0E7-26E6-3464-77EC8B5DE2B7}"/>
          </ac:spMkLst>
        </pc:spChg>
        <pc:picChg chg="add mod">
          <ac:chgData name="Yoel Kortick" userId="167978f5-7f40-4909-85d5-d4149554ad4e" providerId="ADAL" clId="{22F8B047-FA3B-4733-ADAA-D695084BB32D}" dt="2024-01-25T07:58:54.544" v="260" actId="208"/>
          <ac:picMkLst>
            <pc:docMk/>
            <pc:sldMk cId="1657701830" sldId="1885"/>
            <ac:picMk id="5" creationId="{B352237D-4ECE-3EDB-BDF8-B50908D3E6D0}"/>
          </ac:picMkLst>
        </pc:picChg>
      </pc:sldChg>
      <pc:sldChg chg="addSp modSp add mod">
        <pc:chgData name="Yoel Kortick" userId="167978f5-7f40-4909-85d5-d4149554ad4e" providerId="ADAL" clId="{22F8B047-FA3B-4733-ADAA-D695084BB32D}" dt="2024-01-25T13:05:43.693" v="2551"/>
        <pc:sldMkLst>
          <pc:docMk/>
          <pc:sldMk cId="4156205380" sldId="188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156205380" sldId="1886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08:03:03.095" v="327" actId="1036"/>
          <ac:spMkLst>
            <pc:docMk/>
            <pc:sldMk cId="4156205380" sldId="1886"/>
            <ac:spMk id="6" creationId="{54CD9C9F-1961-925E-26C0-2B33DC27ACC2}"/>
          </ac:spMkLst>
        </pc:spChg>
        <pc:spChg chg="add mod">
          <ac:chgData name="Yoel Kortick" userId="167978f5-7f40-4909-85d5-d4149554ad4e" providerId="ADAL" clId="{22F8B047-FA3B-4733-ADAA-D695084BB32D}" dt="2024-01-25T08:03:03.095" v="327" actId="1036"/>
          <ac:spMkLst>
            <pc:docMk/>
            <pc:sldMk cId="4156205380" sldId="1886"/>
            <ac:spMk id="7" creationId="{5B9555DE-0452-CF74-C2B2-1FB395709CCE}"/>
          </ac:spMkLst>
        </pc:spChg>
        <pc:picChg chg="add mod">
          <ac:chgData name="Yoel Kortick" userId="167978f5-7f40-4909-85d5-d4149554ad4e" providerId="ADAL" clId="{22F8B047-FA3B-4733-ADAA-D695084BB32D}" dt="2024-01-25T07:59:41.879" v="298" actId="208"/>
          <ac:picMkLst>
            <pc:docMk/>
            <pc:sldMk cId="4156205380" sldId="1886"/>
            <ac:picMk id="5" creationId="{01A9BC10-12EA-2461-6307-656574F5D9D3}"/>
          </ac:picMkLst>
        </pc:picChg>
      </pc:sldChg>
      <pc:sldChg chg="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688369577" sldId="188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88369577" sldId="1887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03:49.368" v="332" actId="478"/>
          <ac:spMkLst>
            <pc:docMk/>
            <pc:sldMk cId="688369577" sldId="1887"/>
            <ac:spMk id="6" creationId="{54CD9C9F-1961-925E-26C0-2B33DC27ACC2}"/>
          </ac:spMkLst>
        </pc:spChg>
        <pc:spChg chg="del">
          <ac:chgData name="Yoel Kortick" userId="167978f5-7f40-4909-85d5-d4149554ad4e" providerId="ADAL" clId="{22F8B047-FA3B-4733-ADAA-D695084BB32D}" dt="2024-01-25T08:03:49.368" v="332" actId="478"/>
          <ac:spMkLst>
            <pc:docMk/>
            <pc:sldMk cId="688369577" sldId="1887"/>
            <ac:spMk id="7" creationId="{5B9555DE-0452-CF74-C2B2-1FB395709CCE}"/>
          </ac:spMkLst>
        </pc:spChg>
        <pc:picChg chg="del">
          <ac:chgData name="Yoel Kortick" userId="167978f5-7f40-4909-85d5-d4149554ad4e" providerId="ADAL" clId="{22F8B047-FA3B-4733-ADAA-D695084BB32D}" dt="2024-01-25T08:03:49.368" v="332" actId="478"/>
          <ac:picMkLst>
            <pc:docMk/>
            <pc:sldMk cId="688369577" sldId="1887"/>
            <ac:picMk id="5" creationId="{01A9BC10-12EA-2461-6307-656574F5D9D3}"/>
          </ac:picMkLst>
        </pc:picChg>
      </pc:sldChg>
      <pc:sldChg chg="modSp add mod">
        <pc:chgData name="Yoel Kortick" userId="167978f5-7f40-4909-85d5-d4149554ad4e" providerId="ADAL" clId="{22F8B047-FA3B-4733-ADAA-D695084BB32D}" dt="2024-01-25T08:18:20.019" v="889" actId="20577"/>
        <pc:sldMkLst>
          <pc:docMk/>
          <pc:sldMk cId="4277026157" sldId="1888"/>
        </pc:sldMkLst>
        <pc:spChg chg="mod">
          <ac:chgData name="Yoel Kortick" userId="167978f5-7f40-4909-85d5-d4149554ad4e" providerId="ADAL" clId="{22F8B047-FA3B-4733-ADAA-D695084BB32D}" dt="2024-01-25T08:18:20.019" v="889" actId="20577"/>
          <ac:spMkLst>
            <pc:docMk/>
            <pc:sldMk cId="4277026157" sldId="1888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1929606775" sldId="1889"/>
        </pc:sldMkLst>
        <pc:spChg chg="del mod">
          <ac:chgData name="Yoel Kortick" userId="167978f5-7f40-4909-85d5-d4149554ad4e" providerId="ADAL" clId="{22F8B047-FA3B-4733-ADAA-D695084BB32D}" dt="2024-01-25T08:37:27.119" v="1796" actId="478"/>
          <ac:spMkLst>
            <pc:docMk/>
            <pc:sldMk cId="1929606775" sldId="188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29606775" sldId="188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7:28.922" v="1797" actId="478"/>
          <ac:spMkLst>
            <pc:docMk/>
            <pc:sldMk cId="1929606775" sldId="1889"/>
            <ac:spMk id="7" creationId="{67C156EC-1EB0-E5D8-320C-A07555C5961D}"/>
          </ac:spMkLst>
        </pc:spChg>
        <pc:spChg chg="add mod">
          <ac:chgData name="Yoel Kortick" userId="167978f5-7f40-4909-85d5-d4149554ad4e" providerId="ADAL" clId="{22F8B047-FA3B-4733-ADAA-D695084BB32D}" dt="2024-01-25T08:37:30.025" v="1798"/>
          <ac:spMkLst>
            <pc:docMk/>
            <pc:sldMk cId="1929606775" sldId="1889"/>
            <ac:spMk id="8" creationId="{F89F301A-6CFB-657D-3D42-0B9451551841}"/>
          </ac:spMkLst>
        </pc:spChg>
        <pc:picChg chg="add mod">
          <ac:chgData name="Yoel Kortick" userId="167978f5-7f40-4909-85d5-d4149554ad4e" providerId="ADAL" clId="{22F8B047-FA3B-4733-ADAA-D695084BB32D}" dt="2024-01-25T08:20:43.826" v="1046" actId="208"/>
          <ac:picMkLst>
            <pc:docMk/>
            <pc:sldMk cId="1929606775" sldId="1889"/>
            <ac:picMk id="5" creationId="{B95DFFD9-67D8-FEDF-490B-8849BEA6BB44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08:37:36.958" v="1801"/>
        <pc:sldMkLst>
          <pc:docMk/>
          <pc:sldMk cId="4256152117" sldId="1890"/>
        </pc:sldMkLst>
        <pc:spChg chg="del mod">
          <ac:chgData name="Yoel Kortick" userId="167978f5-7f40-4909-85d5-d4149554ad4e" providerId="ADAL" clId="{22F8B047-FA3B-4733-ADAA-D695084BB32D}" dt="2024-01-25T08:37:34.436" v="1799" actId="478"/>
          <ac:spMkLst>
            <pc:docMk/>
            <pc:sldMk cId="4256152117" sldId="1890"/>
            <ac:spMk id="3" creationId="{4FC18B40-6547-41EC-8A0E-1C8F40E0A42F}"/>
          </ac:spMkLst>
        </pc:spChg>
        <pc:spChg chg="del">
          <ac:chgData name="Yoel Kortick" userId="167978f5-7f40-4909-85d5-d4149554ad4e" providerId="ADAL" clId="{22F8B047-FA3B-4733-ADAA-D695084BB32D}" dt="2024-01-25T08:19:01.256" v="895" actId="478"/>
          <ac:spMkLst>
            <pc:docMk/>
            <pc:sldMk cId="4256152117" sldId="1890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19:02.080" v="896" actId="478"/>
          <ac:spMkLst>
            <pc:docMk/>
            <pc:sldMk cId="4256152117" sldId="1890"/>
            <ac:spMk id="5" creationId="{8848F48B-4B91-B1DB-D79E-65A9AB54DC2C}"/>
          </ac:spMkLst>
        </pc:spChg>
        <pc:spChg chg="add mod">
          <ac:chgData name="Yoel Kortick" userId="167978f5-7f40-4909-85d5-d4149554ad4e" providerId="ADAL" clId="{22F8B047-FA3B-4733-ADAA-D695084BB32D}" dt="2024-01-25T08:19:44.341" v="959" actId="20577"/>
          <ac:spMkLst>
            <pc:docMk/>
            <pc:sldMk cId="4256152117" sldId="1890"/>
            <ac:spMk id="8" creationId="{CECFF74B-A643-7CDB-6C89-8A402E9007C3}"/>
          </ac:spMkLst>
        </pc:spChg>
        <pc:spChg chg="add">
          <ac:chgData name="Yoel Kortick" userId="167978f5-7f40-4909-85d5-d4149554ad4e" providerId="ADAL" clId="{22F8B047-FA3B-4733-ADAA-D695084BB32D}" dt="2024-01-25T08:19:55.382" v="960" actId="11529"/>
          <ac:spMkLst>
            <pc:docMk/>
            <pc:sldMk cId="4256152117" sldId="1890"/>
            <ac:spMk id="9" creationId="{4E5BE161-317C-FE48-C574-05AE0F3C7067}"/>
          </ac:spMkLst>
        </pc:spChg>
        <pc:spChg chg="add mod">
          <ac:chgData name="Yoel Kortick" userId="167978f5-7f40-4909-85d5-d4149554ad4e" providerId="ADAL" clId="{22F8B047-FA3B-4733-ADAA-D695084BB32D}" dt="2024-01-25T08:20:09.030" v="1017" actId="1037"/>
          <ac:spMkLst>
            <pc:docMk/>
            <pc:sldMk cId="4256152117" sldId="1890"/>
            <ac:spMk id="10" creationId="{88FE8934-FA82-4138-0A68-E3168C719C10}"/>
          </ac:spMkLst>
        </pc:spChg>
        <pc:spChg chg="add del mod">
          <ac:chgData name="Yoel Kortick" userId="167978f5-7f40-4909-85d5-d4149554ad4e" providerId="ADAL" clId="{22F8B047-FA3B-4733-ADAA-D695084BB32D}" dt="2024-01-25T08:37:35.811" v="1800" actId="478"/>
          <ac:spMkLst>
            <pc:docMk/>
            <pc:sldMk cId="4256152117" sldId="1890"/>
            <ac:spMk id="12" creationId="{01275AE6-E4BB-32C6-2166-2556CAC1B953}"/>
          </ac:spMkLst>
        </pc:spChg>
        <pc:spChg chg="add mod">
          <ac:chgData name="Yoel Kortick" userId="167978f5-7f40-4909-85d5-d4149554ad4e" providerId="ADAL" clId="{22F8B047-FA3B-4733-ADAA-D695084BB32D}" dt="2024-01-25T08:37:36.958" v="1801"/>
          <ac:spMkLst>
            <pc:docMk/>
            <pc:sldMk cId="4256152117" sldId="1890"/>
            <ac:spMk id="13" creationId="{D7AD3C92-067A-478C-3F2E-72BB423902E3}"/>
          </ac:spMkLst>
        </pc:spChg>
        <pc:picChg chg="add mod">
          <ac:chgData name="Yoel Kortick" userId="167978f5-7f40-4909-85d5-d4149554ad4e" providerId="ADAL" clId="{22F8B047-FA3B-4733-ADAA-D695084BB32D}" dt="2024-01-25T08:19:13.462" v="900" actId="208"/>
          <ac:picMkLst>
            <pc:docMk/>
            <pc:sldMk cId="4256152117" sldId="1890"/>
            <ac:picMk id="7" creationId="{433C37E8-101A-ED6C-01D0-9374CD1325F6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08:37:22.873" v="1795"/>
        <pc:sldMkLst>
          <pc:docMk/>
          <pc:sldMk cId="529404438" sldId="1891"/>
        </pc:sldMkLst>
        <pc:spChg chg="del mod">
          <ac:chgData name="Yoel Kortick" userId="167978f5-7f40-4909-85d5-d4149554ad4e" providerId="ADAL" clId="{22F8B047-FA3B-4733-ADAA-D695084BB32D}" dt="2024-01-25T08:37:19.233" v="1793" actId="478"/>
          <ac:spMkLst>
            <pc:docMk/>
            <pc:sldMk cId="529404438" sldId="189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21:24.214" v="1060" actId="20577"/>
          <ac:spMkLst>
            <pc:docMk/>
            <pc:sldMk cId="529404438" sldId="189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7:21.406" v="1794" actId="478"/>
          <ac:spMkLst>
            <pc:docMk/>
            <pc:sldMk cId="529404438" sldId="1891"/>
            <ac:spMk id="8" creationId="{DAC4900C-13AF-B002-98DE-198765C914D3}"/>
          </ac:spMkLst>
        </pc:spChg>
        <pc:spChg chg="add mod">
          <ac:chgData name="Yoel Kortick" userId="167978f5-7f40-4909-85d5-d4149554ad4e" providerId="ADAL" clId="{22F8B047-FA3B-4733-ADAA-D695084BB32D}" dt="2024-01-25T08:37:22.873" v="1795"/>
          <ac:spMkLst>
            <pc:docMk/>
            <pc:sldMk cId="529404438" sldId="1891"/>
            <ac:spMk id="9" creationId="{2CACBAC8-5F76-39DE-DEF2-7AB76CBA4EB0}"/>
          </ac:spMkLst>
        </pc:spChg>
        <pc:picChg chg="del">
          <ac:chgData name="Yoel Kortick" userId="167978f5-7f40-4909-85d5-d4149554ad4e" providerId="ADAL" clId="{22F8B047-FA3B-4733-ADAA-D695084BB32D}" dt="2024-01-25T08:21:26.403" v="1061" actId="478"/>
          <ac:picMkLst>
            <pc:docMk/>
            <pc:sldMk cId="529404438" sldId="1891"/>
            <ac:picMk id="5" creationId="{B95DFFD9-67D8-FEDF-490B-8849BEA6BB44}"/>
          </ac:picMkLst>
        </pc:picChg>
        <pc:picChg chg="add mod">
          <ac:chgData name="Yoel Kortick" userId="167978f5-7f40-4909-85d5-d4149554ad4e" providerId="ADAL" clId="{22F8B047-FA3B-4733-ADAA-D695084BB32D}" dt="2024-01-25T08:21:29.236" v="1063" actId="208"/>
          <ac:picMkLst>
            <pc:docMk/>
            <pc:sldMk cId="529404438" sldId="1891"/>
            <ac:picMk id="6" creationId="{47711014-2FF9-2D3D-768D-A98F3E1C3E8A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08:36:58.394" v="1787" actId="20577"/>
        <pc:sldMkLst>
          <pc:docMk/>
          <pc:sldMk cId="1446732258" sldId="1892"/>
        </pc:sldMkLst>
        <pc:spChg chg="mod">
          <ac:chgData name="Yoel Kortick" userId="167978f5-7f40-4909-85d5-d4149554ad4e" providerId="ADAL" clId="{22F8B047-FA3B-4733-ADAA-D695084BB32D}" dt="2024-01-25T08:36:58.394" v="1787" actId="20577"/>
          <ac:spMkLst>
            <pc:docMk/>
            <pc:sldMk cId="1446732258" sldId="189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22:26.169" v="1145" actId="6549"/>
          <ac:spMkLst>
            <pc:docMk/>
            <pc:sldMk cId="1446732258" sldId="1892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08:30:23.049" v="1517" actId="1035"/>
          <ac:spMkLst>
            <pc:docMk/>
            <pc:sldMk cId="1446732258" sldId="1892"/>
            <ac:spMk id="7" creationId="{DD2A7FE5-2A1A-F685-B864-E4EAD553E831}"/>
          </ac:spMkLst>
        </pc:spChg>
        <pc:spChg chg="add mod">
          <ac:chgData name="Yoel Kortick" userId="167978f5-7f40-4909-85d5-d4149554ad4e" providerId="ADAL" clId="{22F8B047-FA3B-4733-ADAA-D695084BB32D}" dt="2024-01-25T08:30:31.314" v="1528" actId="1037"/>
          <ac:spMkLst>
            <pc:docMk/>
            <pc:sldMk cId="1446732258" sldId="1892"/>
            <ac:spMk id="8" creationId="{D89B5A1B-6876-2444-B8FB-2B6CAF8B7B7E}"/>
          </ac:spMkLst>
        </pc:spChg>
        <pc:spChg chg="add mod">
          <ac:chgData name="Yoel Kortick" userId="167978f5-7f40-4909-85d5-d4149554ad4e" providerId="ADAL" clId="{22F8B047-FA3B-4733-ADAA-D695084BB32D}" dt="2024-01-25T08:30:28.391" v="1523" actId="1037"/>
          <ac:spMkLst>
            <pc:docMk/>
            <pc:sldMk cId="1446732258" sldId="1892"/>
            <ac:spMk id="9" creationId="{F847E7ED-E129-2E78-6118-AB8026F5381B}"/>
          </ac:spMkLst>
        </pc:spChg>
        <pc:spChg chg="add">
          <ac:chgData name="Yoel Kortick" userId="167978f5-7f40-4909-85d5-d4149554ad4e" providerId="ADAL" clId="{22F8B047-FA3B-4733-ADAA-D695084BB32D}" dt="2024-01-25T08:23:20.898" v="1209" actId="11529"/>
          <ac:spMkLst>
            <pc:docMk/>
            <pc:sldMk cId="1446732258" sldId="1892"/>
            <ac:spMk id="10" creationId="{B79B4780-C2AC-6712-E26B-2CBCEC7AF66B}"/>
          </ac:spMkLst>
        </pc:spChg>
        <pc:picChg chg="add del mod">
          <ac:chgData name="Yoel Kortick" userId="167978f5-7f40-4909-85d5-d4149554ad4e" providerId="ADAL" clId="{22F8B047-FA3B-4733-ADAA-D695084BB32D}" dt="2024-01-25T08:30:00.449" v="1492" actId="478"/>
          <ac:picMkLst>
            <pc:docMk/>
            <pc:sldMk cId="1446732258" sldId="1892"/>
            <ac:picMk id="5" creationId="{42043B2A-4ED0-68D2-CC66-6FF60A31BF3C}"/>
          </ac:picMkLst>
        </pc:picChg>
        <pc:picChg chg="del">
          <ac:chgData name="Yoel Kortick" userId="167978f5-7f40-4909-85d5-d4149554ad4e" providerId="ADAL" clId="{22F8B047-FA3B-4733-ADAA-D695084BB32D}" dt="2024-01-25T08:22:14.145" v="1118" actId="478"/>
          <ac:picMkLst>
            <pc:docMk/>
            <pc:sldMk cId="1446732258" sldId="1892"/>
            <ac:picMk id="6" creationId="{47711014-2FF9-2D3D-768D-A98F3E1C3E8A}"/>
          </ac:picMkLst>
        </pc:picChg>
        <pc:picChg chg="add mod ord">
          <ac:chgData name="Yoel Kortick" userId="167978f5-7f40-4909-85d5-d4149554ad4e" providerId="ADAL" clId="{22F8B047-FA3B-4733-ADAA-D695084BB32D}" dt="2024-01-25T08:30:34.603" v="1529" actId="208"/>
          <ac:picMkLst>
            <pc:docMk/>
            <pc:sldMk cId="1446732258" sldId="1892"/>
            <ac:picMk id="12" creationId="{199117A1-82A6-9E22-FCD3-A906070F6953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1427278018" sldId="1893"/>
        </pc:sldMkLst>
        <pc:spChg chg="del">
          <ac:chgData name="Yoel Kortick" userId="167978f5-7f40-4909-85d5-d4149554ad4e" providerId="ADAL" clId="{22F8B047-FA3B-4733-ADAA-D695084BB32D}" dt="2024-01-25T08:37:51.358" v="1802" actId="478"/>
          <ac:spMkLst>
            <pc:docMk/>
            <pc:sldMk cId="1427278018" sldId="189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427278018" sldId="1893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23:58.675" v="1217" actId="478"/>
          <ac:spMkLst>
            <pc:docMk/>
            <pc:sldMk cId="1427278018" sldId="1893"/>
            <ac:spMk id="7" creationId="{DD2A7FE5-2A1A-F685-B864-E4EAD553E831}"/>
          </ac:spMkLst>
        </pc:spChg>
        <pc:spChg chg="mod">
          <ac:chgData name="Yoel Kortick" userId="167978f5-7f40-4909-85d5-d4149554ad4e" providerId="ADAL" clId="{22F8B047-FA3B-4733-ADAA-D695084BB32D}" dt="2024-01-25T08:24:04.100" v="1219" actId="14100"/>
          <ac:spMkLst>
            <pc:docMk/>
            <pc:sldMk cId="1427278018" sldId="1893"/>
            <ac:spMk id="8" creationId="{D89B5A1B-6876-2444-B8FB-2B6CAF8B7B7E}"/>
          </ac:spMkLst>
        </pc:spChg>
        <pc:spChg chg="mod">
          <ac:chgData name="Yoel Kortick" userId="167978f5-7f40-4909-85d5-d4149554ad4e" providerId="ADAL" clId="{22F8B047-FA3B-4733-ADAA-D695084BB32D}" dt="2024-01-25T08:23:55.365" v="1216" actId="14100"/>
          <ac:spMkLst>
            <pc:docMk/>
            <pc:sldMk cId="1427278018" sldId="1893"/>
            <ac:spMk id="9" creationId="{F847E7ED-E129-2E78-6118-AB8026F5381B}"/>
          </ac:spMkLst>
        </pc:spChg>
        <pc:spChg chg="add mod">
          <ac:chgData name="Yoel Kortick" userId="167978f5-7f40-4909-85d5-d4149554ad4e" providerId="ADAL" clId="{22F8B047-FA3B-4733-ADAA-D695084BB32D}" dt="2024-01-25T13:05:43.693" v="2551"/>
          <ac:spMkLst>
            <pc:docMk/>
            <pc:sldMk cId="1427278018" sldId="1893"/>
            <ac:spMk id="10" creationId="{8950DC94-E6C0-5C9F-3350-978EEBC4668E}"/>
          </ac:spMkLst>
        </pc:spChg>
        <pc:spChg chg="add del mod">
          <ac:chgData name="Yoel Kortick" userId="167978f5-7f40-4909-85d5-d4149554ad4e" providerId="ADAL" clId="{22F8B047-FA3B-4733-ADAA-D695084BB32D}" dt="2024-01-25T08:37:52.893" v="1803" actId="478"/>
          <ac:spMkLst>
            <pc:docMk/>
            <pc:sldMk cId="1427278018" sldId="1893"/>
            <ac:spMk id="14" creationId="{A9D5CCC0-928C-95F7-817F-D9146C5370B1}"/>
          </ac:spMkLst>
        </pc:spChg>
        <pc:spChg chg="add mod">
          <ac:chgData name="Yoel Kortick" userId="167978f5-7f40-4909-85d5-d4149554ad4e" providerId="ADAL" clId="{22F8B047-FA3B-4733-ADAA-D695084BB32D}" dt="2024-01-25T08:37:54.032" v="1804"/>
          <ac:spMkLst>
            <pc:docMk/>
            <pc:sldMk cId="1427278018" sldId="1893"/>
            <ac:spMk id="15" creationId="{948B3541-182F-B6BA-530A-3F91B81B47A4}"/>
          </ac:spMkLst>
        </pc:spChg>
        <pc:picChg chg="del">
          <ac:chgData name="Yoel Kortick" userId="167978f5-7f40-4909-85d5-d4149554ad4e" providerId="ADAL" clId="{22F8B047-FA3B-4733-ADAA-D695084BB32D}" dt="2024-01-25T08:23:13.084" v="1208" actId="478"/>
          <ac:picMkLst>
            <pc:docMk/>
            <pc:sldMk cId="1427278018" sldId="1893"/>
            <ac:picMk id="5" creationId="{42043B2A-4ED0-68D2-CC66-6FF60A31BF3C}"/>
          </ac:picMkLst>
        </pc:picChg>
        <pc:picChg chg="add mod ord">
          <ac:chgData name="Yoel Kortick" userId="167978f5-7f40-4909-85d5-d4149554ad4e" providerId="ADAL" clId="{22F8B047-FA3B-4733-ADAA-D695084BB32D}" dt="2024-01-25T08:24:06.691" v="1220" actId="208"/>
          <ac:picMkLst>
            <pc:docMk/>
            <pc:sldMk cId="1427278018" sldId="1893"/>
            <ac:picMk id="6" creationId="{396A5920-7F46-EC85-D364-AEFFEAD30E3F}"/>
          </ac:picMkLst>
        </pc:picChg>
        <pc:cxnChg chg="add">
          <ac:chgData name="Yoel Kortick" userId="167978f5-7f40-4909-85d5-d4149554ad4e" providerId="ADAL" clId="{22F8B047-FA3B-4733-ADAA-D695084BB32D}" dt="2024-01-25T08:25:19.218" v="1419" actId="11529"/>
          <ac:cxnSpMkLst>
            <pc:docMk/>
            <pc:sldMk cId="1427278018" sldId="1893"/>
            <ac:cxnSpMk id="12" creationId="{6B5F30D8-BD3B-7AA0-65A5-28FE80B73A8B}"/>
          </ac:cxnSpMkLst>
        </pc:cxnChg>
      </pc:sldChg>
      <pc:sldChg chg="addSp delSp modSp add del mod">
        <pc:chgData name="Yoel Kortick" userId="167978f5-7f40-4909-85d5-d4149554ad4e" providerId="ADAL" clId="{22F8B047-FA3B-4733-ADAA-D695084BB32D}" dt="2024-01-25T08:35:37.742" v="1718" actId="47"/>
        <pc:sldMkLst>
          <pc:docMk/>
          <pc:sldMk cId="3970290761" sldId="1894"/>
        </pc:sldMkLst>
        <pc:spChg chg="mod">
          <ac:chgData name="Yoel Kortick" userId="167978f5-7f40-4909-85d5-d4149554ad4e" providerId="ADAL" clId="{22F8B047-FA3B-4733-ADAA-D695084BB32D}" dt="2024-01-25T08:26:25.429" v="1485" actId="20577"/>
          <ac:spMkLst>
            <pc:docMk/>
            <pc:sldMk cId="3970290761" sldId="1894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5T08:26:38.772" v="1489" actId="11529"/>
          <ac:spMkLst>
            <pc:docMk/>
            <pc:sldMk cId="3970290761" sldId="1894"/>
            <ac:spMk id="7" creationId="{B2EB26CC-17F3-5156-B21D-B9FE44548166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8" creationId="{D89B5A1B-6876-2444-B8FB-2B6CAF8B7B7E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9" creationId="{F847E7ED-E129-2E78-6118-AB8026F5381B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10" creationId="{8950DC94-E6C0-5C9F-3350-978EEBC4668E}"/>
          </ac:spMkLst>
        </pc:spChg>
        <pc:spChg chg="add">
          <ac:chgData name="Yoel Kortick" userId="167978f5-7f40-4909-85d5-d4149554ad4e" providerId="ADAL" clId="{22F8B047-FA3B-4733-ADAA-D695084BB32D}" dt="2024-01-25T08:26:45.893" v="1490" actId="11529"/>
          <ac:spMkLst>
            <pc:docMk/>
            <pc:sldMk cId="3970290761" sldId="1894"/>
            <ac:spMk id="11" creationId="{82E85306-B8C7-792D-1EB2-9DA78F021E01}"/>
          </ac:spMkLst>
        </pc:spChg>
        <pc:spChg chg="add">
          <ac:chgData name="Yoel Kortick" userId="167978f5-7f40-4909-85d5-d4149554ad4e" providerId="ADAL" clId="{22F8B047-FA3B-4733-ADAA-D695084BB32D}" dt="2024-01-25T08:26:49.408" v="1491" actId="11529"/>
          <ac:spMkLst>
            <pc:docMk/>
            <pc:sldMk cId="3970290761" sldId="1894"/>
            <ac:spMk id="13" creationId="{1493E8D8-19DF-0557-9A28-E379A50A65AB}"/>
          </ac:spMkLst>
        </pc:spChg>
        <pc:picChg chg="add mod">
          <ac:chgData name="Yoel Kortick" userId="167978f5-7f40-4909-85d5-d4149554ad4e" providerId="ADAL" clId="{22F8B047-FA3B-4733-ADAA-D695084BB32D}" dt="2024-01-25T08:26:32.829" v="1488" actId="208"/>
          <ac:picMkLst>
            <pc:docMk/>
            <pc:sldMk cId="3970290761" sldId="1894"/>
            <ac:picMk id="5" creationId="{F0D7719C-A43F-877D-0D04-3D66BBE788D7}"/>
          </ac:picMkLst>
        </pc:picChg>
        <pc:picChg chg="del">
          <ac:chgData name="Yoel Kortick" userId="167978f5-7f40-4909-85d5-d4149554ad4e" providerId="ADAL" clId="{22F8B047-FA3B-4733-ADAA-D695084BB32D}" dt="2024-01-25T08:26:29.687" v="1486" actId="478"/>
          <ac:picMkLst>
            <pc:docMk/>
            <pc:sldMk cId="3970290761" sldId="1894"/>
            <ac:picMk id="6" creationId="{396A5920-7F46-EC85-D364-AEFFEAD30E3F}"/>
          </ac:picMkLst>
        </pc:picChg>
        <pc:cxnChg chg="del">
          <ac:chgData name="Yoel Kortick" userId="167978f5-7f40-4909-85d5-d4149554ad4e" providerId="ADAL" clId="{22F8B047-FA3B-4733-ADAA-D695084BB32D}" dt="2024-01-25T08:26:29.687" v="1486" actId="478"/>
          <ac:cxnSpMkLst>
            <pc:docMk/>
            <pc:sldMk cId="3970290761" sldId="1894"/>
            <ac:cxnSpMk id="12" creationId="{6B5F30D8-BD3B-7AA0-65A5-28FE80B73A8B}"/>
          </ac:cxnSpMkLst>
        </pc:cxnChg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2772722890" sldId="1895"/>
        </pc:sldMkLst>
        <pc:spChg chg="del">
          <ac:chgData name="Yoel Kortick" userId="167978f5-7f40-4909-85d5-d4149554ad4e" providerId="ADAL" clId="{22F8B047-FA3B-4733-ADAA-D695084BB32D}" dt="2024-01-25T08:37:58.860" v="1805" actId="478"/>
          <ac:spMkLst>
            <pc:docMk/>
            <pc:sldMk cId="2772722890" sldId="189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772722890" sldId="1895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8:00.212" v="1806" actId="478"/>
          <ac:spMkLst>
            <pc:docMk/>
            <pc:sldMk cId="2772722890" sldId="1895"/>
            <ac:spMk id="6" creationId="{C4C4D057-E882-28F0-B7ED-C9CC9F6C3AAE}"/>
          </ac:spMkLst>
        </pc:spChg>
        <pc:spChg chg="add mod">
          <ac:chgData name="Yoel Kortick" userId="167978f5-7f40-4909-85d5-d4149554ad4e" providerId="ADAL" clId="{22F8B047-FA3B-4733-ADAA-D695084BB32D}" dt="2024-01-25T08:38:01.393" v="1807"/>
          <ac:spMkLst>
            <pc:docMk/>
            <pc:sldMk cId="2772722890" sldId="1895"/>
            <ac:spMk id="8" creationId="{0622504B-8ADB-86E2-55C9-2FF82393F184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5T08:38:12.196" v="1811" actId="208"/>
        <pc:sldMkLst>
          <pc:docMk/>
          <pc:sldMk cId="2836980689" sldId="1896"/>
        </pc:sldMkLst>
        <pc:spChg chg="del">
          <ac:chgData name="Yoel Kortick" userId="167978f5-7f40-4909-85d5-d4149554ad4e" providerId="ADAL" clId="{22F8B047-FA3B-4733-ADAA-D695084BB32D}" dt="2024-01-25T08:38:05.828" v="1808" actId="478"/>
          <ac:spMkLst>
            <pc:docMk/>
            <pc:sldMk cId="2836980689" sldId="189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35:50.333" v="1726" actId="20577"/>
          <ac:spMkLst>
            <pc:docMk/>
            <pc:sldMk cId="2836980689" sldId="1896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7" creationId="{B2EB26CC-17F3-5156-B21D-B9FE44548166}"/>
          </ac:spMkLst>
        </pc:spChg>
        <pc:spChg chg="add mod">
          <ac:chgData name="Yoel Kortick" userId="167978f5-7f40-4909-85d5-d4149554ad4e" providerId="ADAL" clId="{22F8B047-FA3B-4733-ADAA-D695084BB32D}" dt="2024-01-25T08:36:13.273" v="1757" actId="1037"/>
          <ac:spMkLst>
            <pc:docMk/>
            <pc:sldMk cId="2836980689" sldId="1896"/>
            <ac:spMk id="8" creationId="{8B68A494-AAB1-B603-5D92-1E7DB4F10284}"/>
          </ac:spMkLst>
        </pc:spChg>
        <pc:spChg chg="add mod">
          <ac:chgData name="Yoel Kortick" userId="167978f5-7f40-4909-85d5-d4149554ad4e" providerId="ADAL" clId="{22F8B047-FA3B-4733-ADAA-D695084BB32D}" dt="2024-01-25T08:36:23.127" v="1758" actId="1076"/>
          <ac:spMkLst>
            <pc:docMk/>
            <pc:sldMk cId="2836980689" sldId="1896"/>
            <ac:spMk id="9" creationId="{4562CA91-CC00-9C6B-3F1B-B649FFCC2F70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11" creationId="{82E85306-B8C7-792D-1EB2-9DA78F021E01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13" creationId="{1493E8D8-19DF-0557-9A28-E379A50A65AB}"/>
          </ac:spMkLst>
        </pc:spChg>
        <pc:spChg chg="add mod">
          <ac:chgData name="Yoel Kortick" userId="167978f5-7f40-4909-85d5-d4149554ad4e" providerId="ADAL" clId="{22F8B047-FA3B-4733-ADAA-D695084BB32D}" dt="2024-01-25T08:36:08.073" v="1754" actId="14100"/>
          <ac:spMkLst>
            <pc:docMk/>
            <pc:sldMk cId="2836980689" sldId="1896"/>
            <ac:spMk id="14" creationId="{3F99EBEB-8CF5-7EF0-D296-4FC8184F5C42}"/>
          </ac:spMkLst>
        </pc:spChg>
        <pc:spChg chg="add del mod">
          <ac:chgData name="Yoel Kortick" userId="167978f5-7f40-4909-85d5-d4149554ad4e" providerId="ADAL" clId="{22F8B047-FA3B-4733-ADAA-D695084BB32D}" dt="2024-01-25T08:38:06.664" v="1809" actId="478"/>
          <ac:spMkLst>
            <pc:docMk/>
            <pc:sldMk cId="2836980689" sldId="1896"/>
            <ac:spMk id="16" creationId="{B25025EB-22E6-B8C8-9F04-D8792A8376C7}"/>
          </ac:spMkLst>
        </pc:spChg>
        <pc:spChg chg="add mod">
          <ac:chgData name="Yoel Kortick" userId="167978f5-7f40-4909-85d5-d4149554ad4e" providerId="ADAL" clId="{22F8B047-FA3B-4733-ADAA-D695084BB32D}" dt="2024-01-25T08:38:07.799" v="1810"/>
          <ac:spMkLst>
            <pc:docMk/>
            <pc:sldMk cId="2836980689" sldId="1896"/>
            <ac:spMk id="17" creationId="{63F6EEC7-185B-9A09-DDCD-1B159F2A5FE1}"/>
          </ac:spMkLst>
        </pc:spChg>
        <pc:picChg chg="del">
          <ac:chgData name="Yoel Kortick" userId="167978f5-7f40-4909-85d5-d4149554ad4e" providerId="ADAL" clId="{22F8B047-FA3B-4733-ADAA-D695084BB32D}" dt="2024-01-25T08:31:48.271" v="1579" actId="478"/>
          <ac:picMkLst>
            <pc:docMk/>
            <pc:sldMk cId="2836980689" sldId="1896"/>
            <ac:picMk id="5" creationId="{F0D7719C-A43F-877D-0D04-3D66BBE788D7}"/>
          </ac:picMkLst>
        </pc:picChg>
        <pc:picChg chg="add del mod">
          <ac:chgData name="Yoel Kortick" userId="167978f5-7f40-4909-85d5-d4149554ad4e" providerId="ADAL" clId="{22F8B047-FA3B-4733-ADAA-D695084BB32D}" dt="2024-01-25T08:35:52.554" v="1727" actId="478"/>
          <ac:picMkLst>
            <pc:docMk/>
            <pc:sldMk cId="2836980689" sldId="1896"/>
            <ac:picMk id="6" creationId="{752FEB66-0201-F780-9250-0BB91400543A}"/>
          </ac:picMkLst>
        </pc:picChg>
        <pc:picChg chg="add mod ord">
          <ac:chgData name="Yoel Kortick" userId="167978f5-7f40-4909-85d5-d4149554ad4e" providerId="ADAL" clId="{22F8B047-FA3B-4733-ADAA-D695084BB32D}" dt="2024-01-25T08:38:12.196" v="1811" actId="208"/>
          <ac:picMkLst>
            <pc:docMk/>
            <pc:sldMk cId="2836980689" sldId="1896"/>
            <ac:picMk id="12" creationId="{E7E7F720-D204-E581-A14C-534906F2BADB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08:38:27.038" v="1817"/>
        <pc:sldMkLst>
          <pc:docMk/>
          <pc:sldMk cId="90481524" sldId="1897"/>
        </pc:sldMkLst>
        <pc:spChg chg="del">
          <ac:chgData name="Yoel Kortick" userId="167978f5-7f40-4909-85d5-d4149554ad4e" providerId="ADAL" clId="{22F8B047-FA3B-4733-ADAA-D695084BB32D}" dt="2024-01-25T08:38:24.116" v="1815" actId="478"/>
          <ac:spMkLst>
            <pc:docMk/>
            <pc:sldMk cId="90481524" sldId="189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32:45.322" v="1636" actId="313"/>
          <ac:spMkLst>
            <pc:docMk/>
            <pc:sldMk cId="90481524" sldId="189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08:33:09.290" v="1644" actId="14100"/>
          <ac:spMkLst>
            <pc:docMk/>
            <pc:sldMk cId="90481524" sldId="1897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08:33:17.919" v="1646" actId="14100"/>
          <ac:spMkLst>
            <pc:docMk/>
            <pc:sldMk cId="90481524" sldId="1897"/>
            <ac:spMk id="9" creationId="{4562CA91-CC00-9C6B-3F1B-B649FFCC2F70}"/>
          </ac:spMkLst>
        </pc:spChg>
        <pc:spChg chg="add del mod">
          <ac:chgData name="Yoel Kortick" userId="167978f5-7f40-4909-85d5-d4149554ad4e" providerId="ADAL" clId="{22F8B047-FA3B-4733-ADAA-D695084BB32D}" dt="2024-01-25T08:38:25.289" v="1816" actId="478"/>
          <ac:spMkLst>
            <pc:docMk/>
            <pc:sldMk cId="90481524" sldId="1897"/>
            <ac:spMk id="10" creationId="{B160B6BF-27EC-C13A-1FD6-D4B5AB95E946}"/>
          </ac:spMkLst>
        </pc:spChg>
        <pc:spChg chg="add mod">
          <ac:chgData name="Yoel Kortick" userId="167978f5-7f40-4909-85d5-d4149554ad4e" providerId="ADAL" clId="{22F8B047-FA3B-4733-ADAA-D695084BB32D}" dt="2024-01-25T08:38:27.038" v="1817"/>
          <ac:spMkLst>
            <pc:docMk/>
            <pc:sldMk cId="90481524" sldId="1897"/>
            <ac:spMk id="11" creationId="{4B89BDFF-5DAA-7995-7A14-9710A20AAB10}"/>
          </ac:spMkLst>
        </pc:spChg>
        <pc:picChg chg="add mod ord">
          <ac:chgData name="Yoel Kortick" userId="167978f5-7f40-4909-85d5-d4149554ad4e" providerId="ADAL" clId="{22F8B047-FA3B-4733-ADAA-D695084BB32D}" dt="2024-01-25T08:33:19.691" v="1647" actId="208"/>
          <ac:picMkLst>
            <pc:docMk/>
            <pc:sldMk cId="90481524" sldId="1897"/>
            <ac:picMk id="5" creationId="{B359094F-3F1C-005F-2853-B3D9D869BC00}"/>
          </ac:picMkLst>
        </pc:picChg>
        <pc:picChg chg="del">
          <ac:chgData name="Yoel Kortick" userId="167978f5-7f40-4909-85d5-d4149554ad4e" providerId="ADAL" clId="{22F8B047-FA3B-4733-ADAA-D695084BB32D}" dt="2024-01-25T08:32:46.496" v="1637" actId="478"/>
          <ac:picMkLst>
            <pc:docMk/>
            <pc:sldMk cId="90481524" sldId="1897"/>
            <ac:picMk id="6" creationId="{752FEB66-0201-F780-9250-0BB91400543A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08:38:35.507" v="1820"/>
        <pc:sldMkLst>
          <pc:docMk/>
          <pc:sldMk cId="954345590" sldId="1898"/>
        </pc:sldMkLst>
        <pc:spChg chg="del">
          <ac:chgData name="Yoel Kortick" userId="167978f5-7f40-4909-85d5-d4149554ad4e" providerId="ADAL" clId="{22F8B047-FA3B-4733-ADAA-D695084BB32D}" dt="2024-01-25T08:38:32.523" v="1818" actId="478"/>
          <ac:spMkLst>
            <pc:docMk/>
            <pc:sldMk cId="954345590" sldId="1898"/>
            <ac:spMk id="3" creationId="{4FC18B40-6547-41EC-8A0E-1C8F40E0A42F}"/>
          </ac:spMkLst>
        </pc:spChg>
        <pc:spChg chg="del">
          <ac:chgData name="Yoel Kortick" userId="167978f5-7f40-4909-85d5-d4149554ad4e" providerId="ADAL" clId="{22F8B047-FA3B-4733-ADAA-D695084BB32D}" dt="2024-01-25T08:33:52.123" v="1657" actId="478"/>
          <ac:spMkLst>
            <pc:docMk/>
            <pc:sldMk cId="954345590" sldId="1898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08:33:49.689" v="1656" actId="1076"/>
          <ac:spMkLst>
            <pc:docMk/>
            <pc:sldMk cId="954345590" sldId="1898"/>
            <ac:spMk id="9" creationId="{4562CA91-CC00-9C6B-3F1B-B649FFCC2F70}"/>
          </ac:spMkLst>
        </pc:spChg>
        <pc:spChg chg="add del mod">
          <ac:chgData name="Yoel Kortick" userId="167978f5-7f40-4909-85d5-d4149554ad4e" providerId="ADAL" clId="{22F8B047-FA3B-4733-ADAA-D695084BB32D}" dt="2024-01-25T08:38:33.625" v="1819" actId="478"/>
          <ac:spMkLst>
            <pc:docMk/>
            <pc:sldMk cId="954345590" sldId="1898"/>
            <ac:spMk id="10" creationId="{8A1C13E9-256C-69A8-D2FC-42B8CA85D875}"/>
          </ac:spMkLst>
        </pc:spChg>
        <pc:spChg chg="add mod">
          <ac:chgData name="Yoel Kortick" userId="167978f5-7f40-4909-85d5-d4149554ad4e" providerId="ADAL" clId="{22F8B047-FA3B-4733-ADAA-D695084BB32D}" dt="2024-01-25T08:38:35.507" v="1820"/>
          <ac:spMkLst>
            <pc:docMk/>
            <pc:sldMk cId="954345590" sldId="1898"/>
            <ac:spMk id="11" creationId="{39A563CE-A277-04E1-2481-B22C92B7FF3F}"/>
          </ac:spMkLst>
        </pc:spChg>
        <pc:picChg chg="del">
          <ac:chgData name="Yoel Kortick" userId="167978f5-7f40-4909-85d5-d4149554ad4e" providerId="ADAL" clId="{22F8B047-FA3B-4733-ADAA-D695084BB32D}" dt="2024-01-25T08:33:39.561" v="1649" actId="478"/>
          <ac:picMkLst>
            <pc:docMk/>
            <pc:sldMk cId="954345590" sldId="1898"/>
            <ac:picMk id="5" creationId="{B359094F-3F1C-005F-2853-B3D9D869BC00}"/>
          </ac:picMkLst>
        </pc:picChg>
        <pc:picChg chg="add mod ord">
          <ac:chgData name="Yoel Kortick" userId="167978f5-7f40-4909-85d5-d4149554ad4e" providerId="ADAL" clId="{22F8B047-FA3B-4733-ADAA-D695084BB32D}" dt="2024-01-25T08:33:53.943" v="1658" actId="208"/>
          <ac:picMkLst>
            <pc:docMk/>
            <pc:sldMk cId="954345590" sldId="1898"/>
            <ac:picMk id="6" creationId="{451059FE-F702-8FB1-D83F-6BAB32EC7BBD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123327540" sldId="1899"/>
        </pc:sldMkLst>
        <pc:spChg chg="add">
          <ac:chgData name="Yoel Kortick" userId="167978f5-7f40-4909-85d5-d4149554ad4e" providerId="ADAL" clId="{22F8B047-FA3B-4733-ADAA-D695084BB32D}" dt="2024-01-25T13:03:30.417" v="2465" actId="11529"/>
          <ac:spMkLst>
            <pc:docMk/>
            <pc:sldMk cId="123327540" sldId="1899"/>
            <ac:spMk id="2" creationId="{FF30F362-E9CE-FF53-4B84-F3276BCFFA21}"/>
          </ac:spMkLst>
        </pc:spChg>
        <pc:spChg chg="del">
          <ac:chgData name="Yoel Kortick" userId="167978f5-7f40-4909-85d5-d4149554ad4e" providerId="ADAL" clId="{22F8B047-FA3B-4733-ADAA-D695084BB32D}" dt="2024-01-25T08:38:41.720" v="1821" actId="478"/>
          <ac:spMkLst>
            <pc:docMk/>
            <pc:sldMk cId="123327540" sldId="1899"/>
            <ac:spMk id="3" creationId="{4FC18B40-6547-41EC-8A0E-1C8F40E0A42F}"/>
          </ac:spMkLst>
        </pc:spChg>
        <pc:spChg chg="add">
          <ac:chgData name="Yoel Kortick" userId="167978f5-7f40-4909-85d5-d4149554ad4e" providerId="ADAL" clId="{22F8B047-FA3B-4733-ADAA-D695084BB32D}" dt="2024-01-25T13:03:39.921" v="2466" actId="11529"/>
          <ac:spMkLst>
            <pc:docMk/>
            <pc:sldMk cId="123327540" sldId="1899"/>
            <ac:spMk id="3" creationId="{EB3D8BFE-383A-2ACC-8594-9335E5061BA3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3327540" sldId="189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8:42.822" v="1822" actId="478"/>
          <ac:spMkLst>
            <pc:docMk/>
            <pc:sldMk cId="123327540" sldId="1899"/>
            <ac:spMk id="8" creationId="{95B6E342-95C5-D652-F32B-A6D0AF923642}"/>
          </ac:spMkLst>
        </pc:spChg>
        <pc:spChg chg="mod">
          <ac:chgData name="Yoel Kortick" userId="167978f5-7f40-4909-85d5-d4149554ad4e" providerId="ADAL" clId="{22F8B047-FA3B-4733-ADAA-D695084BB32D}" dt="2024-01-25T08:34:42.341" v="1716" actId="14100"/>
          <ac:spMkLst>
            <pc:docMk/>
            <pc:sldMk cId="123327540" sldId="1899"/>
            <ac:spMk id="9" creationId="{4562CA91-CC00-9C6B-3F1B-B649FFCC2F70}"/>
          </ac:spMkLst>
        </pc:spChg>
        <pc:spChg chg="add mod">
          <ac:chgData name="Yoel Kortick" userId="167978f5-7f40-4909-85d5-d4149554ad4e" providerId="ADAL" clId="{22F8B047-FA3B-4733-ADAA-D695084BB32D}" dt="2024-01-25T08:38:44.180" v="1823"/>
          <ac:spMkLst>
            <pc:docMk/>
            <pc:sldMk cId="123327540" sldId="1899"/>
            <ac:spMk id="10" creationId="{924FF513-2803-867A-597E-8D99B21AD40E}"/>
          </ac:spMkLst>
        </pc:spChg>
        <pc:picChg chg="add mod ord">
          <ac:chgData name="Yoel Kortick" userId="167978f5-7f40-4909-85d5-d4149554ad4e" providerId="ADAL" clId="{22F8B047-FA3B-4733-ADAA-D695084BB32D}" dt="2024-01-25T08:35:21.040" v="1717" actId="208"/>
          <ac:picMkLst>
            <pc:docMk/>
            <pc:sldMk cId="123327540" sldId="1899"/>
            <ac:picMk id="5" creationId="{86D53C9F-870B-A901-1F5A-C0A28F4AEAAF}"/>
          </ac:picMkLst>
        </pc:picChg>
        <pc:picChg chg="del">
          <ac:chgData name="Yoel Kortick" userId="167978f5-7f40-4909-85d5-d4149554ad4e" providerId="ADAL" clId="{22F8B047-FA3B-4733-ADAA-D695084BB32D}" dt="2024-01-25T08:34:33.196" v="1709" actId="478"/>
          <ac:picMkLst>
            <pc:docMk/>
            <pc:sldMk cId="123327540" sldId="1899"/>
            <ac:picMk id="6" creationId="{451059FE-F702-8FB1-D83F-6BAB32EC7BBD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08:38:18.768" v="1814"/>
        <pc:sldMkLst>
          <pc:docMk/>
          <pc:sldMk cId="3739449513" sldId="1900"/>
        </pc:sldMkLst>
        <pc:spChg chg="del">
          <ac:chgData name="Yoel Kortick" userId="167978f5-7f40-4909-85d5-d4149554ad4e" providerId="ADAL" clId="{22F8B047-FA3B-4733-ADAA-D695084BB32D}" dt="2024-01-25T08:38:16.362" v="1812" actId="478"/>
          <ac:spMkLst>
            <pc:docMk/>
            <pc:sldMk cId="3739449513" sldId="1900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22F8B047-FA3B-4733-ADAA-D695084BB32D}" dt="2024-01-25T08:38:17.686" v="1813" actId="478"/>
          <ac:spMkLst>
            <pc:docMk/>
            <pc:sldMk cId="3739449513" sldId="1900"/>
            <ac:spMk id="5" creationId="{14995D7C-5D44-7E80-C6EB-EF8B7CBE02D2}"/>
          </ac:spMkLst>
        </pc:spChg>
        <pc:spChg chg="add mod">
          <ac:chgData name="Yoel Kortick" userId="167978f5-7f40-4909-85d5-d4149554ad4e" providerId="ADAL" clId="{22F8B047-FA3B-4733-ADAA-D695084BB32D}" dt="2024-01-25T08:38:18.768" v="1814"/>
          <ac:spMkLst>
            <pc:docMk/>
            <pc:sldMk cId="3739449513" sldId="1900"/>
            <ac:spMk id="7" creationId="{5EB29909-FF72-D329-3812-5CDCBDA23395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5T13:04:53.102" v="2546" actId="14100"/>
        <pc:sldMkLst>
          <pc:docMk/>
          <pc:sldMk cId="1935837186" sldId="1901"/>
        </pc:sldMkLst>
        <pc:spChg chg="add 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4" creationId="{EADB72E8-62A6-1A89-06A2-4E4E261143D6}"/>
          </ac:spMkLst>
        </pc:spChg>
        <pc:spChg chg="add mod">
          <ac:chgData name="Yoel Kortick" userId="167978f5-7f40-4909-85d5-d4149554ad4e" providerId="ADAL" clId="{22F8B047-FA3B-4733-ADAA-D695084BB32D}" dt="2024-01-25T12:47:27.448" v="2301" actId="1037"/>
          <ac:spMkLst>
            <pc:docMk/>
            <pc:sldMk cId="1935837186" sldId="1901"/>
            <ac:spMk id="5" creationId="{4B5E68FB-A27F-95C0-E3D3-5BA25A659DC8}"/>
          </ac:spMkLst>
        </pc:spChg>
        <pc:spChg chg="mod">
          <ac:chgData name="Yoel Kortick" userId="167978f5-7f40-4909-85d5-d4149554ad4e" providerId="ADAL" clId="{22F8B047-FA3B-4733-ADAA-D695084BB32D}" dt="2024-01-25T12:35:58.149" v="2042"/>
          <ac:spMkLst>
            <pc:docMk/>
            <pc:sldMk cId="1935837186" sldId="1901"/>
            <ac:spMk id="8" creationId="{CECFF74B-A643-7CDB-6C89-8A402E9007C3}"/>
          </ac:spMkLst>
        </pc:spChg>
        <pc:spChg chg="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9" creationId="{4E5BE161-317C-FE48-C574-05AE0F3C7067}"/>
          </ac:spMkLst>
        </pc:spChg>
        <pc:spChg chg="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10" creationId="{88FE8934-FA82-4138-0A68-E3168C719C10}"/>
          </ac:spMkLst>
        </pc:spChg>
        <pc:spChg chg="mod">
          <ac:chgData name="Yoel Kortick" userId="167978f5-7f40-4909-85d5-d4149554ad4e" providerId="ADAL" clId="{22F8B047-FA3B-4733-ADAA-D695084BB32D}" dt="2024-01-25T12:30:49.188" v="1834" actId="313"/>
          <ac:spMkLst>
            <pc:docMk/>
            <pc:sldMk cId="1935837186" sldId="1901"/>
            <ac:spMk id="13" creationId="{D7AD3C92-067A-478C-3F2E-72BB423902E3}"/>
          </ac:spMkLst>
        </pc:spChg>
        <pc:spChg chg="add mod">
          <ac:chgData name="Yoel Kortick" userId="167978f5-7f40-4909-85d5-d4149554ad4e" providerId="ADAL" clId="{22F8B047-FA3B-4733-ADAA-D695084BB32D}" dt="2024-01-25T13:04:47.834" v="2544" actId="14100"/>
          <ac:spMkLst>
            <pc:docMk/>
            <pc:sldMk cId="1935837186" sldId="1901"/>
            <ac:spMk id="16" creationId="{8E3B2A7E-B72F-8E47-7A74-5E41E7DBBAB9}"/>
          </ac:spMkLst>
        </pc:spChg>
        <pc:picChg chg="add mod ord">
          <ac:chgData name="Yoel Kortick" userId="167978f5-7f40-4909-85d5-d4149554ad4e" providerId="ADAL" clId="{22F8B047-FA3B-4733-ADAA-D695084BB32D}" dt="2024-01-25T12:35:16.165" v="2037" actId="1036"/>
          <ac:picMkLst>
            <pc:docMk/>
            <pc:sldMk cId="1935837186" sldId="1901"/>
            <ac:picMk id="3" creationId="{DC987A8F-3A30-1861-6038-BA57D3515A6C}"/>
          </ac:picMkLst>
        </pc:picChg>
        <pc:picChg chg="del">
          <ac:chgData name="Yoel Kortick" userId="167978f5-7f40-4909-85d5-d4149554ad4e" providerId="ADAL" clId="{22F8B047-FA3B-4733-ADAA-D695084BB32D}" dt="2024-01-25T12:33:19.386" v="1846" actId="478"/>
          <ac:picMkLst>
            <pc:docMk/>
            <pc:sldMk cId="1935837186" sldId="1901"/>
            <ac:picMk id="7" creationId="{433C37E8-101A-ED6C-01D0-9374CD1325F6}"/>
          </ac:picMkLst>
        </pc:picChg>
        <pc:cxnChg chg="add mod">
          <ac:chgData name="Yoel Kortick" userId="167978f5-7f40-4909-85d5-d4149554ad4e" providerId="ADAL" clId="{22F8B047-FA3B-4733-ADAA-D695084BB32D}" dt="2024-01-25T12:47:27.448" v="2301" actId="1037"/>
          <ac:cxnSpMkLst>
            <pc:docMk/>
            <pc:sldMk cId="1935837186" sldId="1901"/>
            <ac:cxnSpMk id="11" creationId="{93C5324C-02AA-6DA6-33FE-3EE038124FA7}"/>
          </ac:cxnSpMkLst>
        </pc:cxnChg>
        <pc:cxnChg chg="add mod">
          <ac:chgData name="Yoel Kortick" userId="167978f5-7f40-4909-85d5-d4149554ad4e" providerId="ADAL" clId="{22F8B047-FA3B-4733-ADAA-D695084BB32D}" dt="2024-01-25T12:47:27.448" v="2301" actId="1037"/>
          <ac:cxnSpMkLst>
            <pc:docMk/>
            <pc:sldMk cId="1935837186" sldId="1901"/>
            <ac:cxnSpMk id="15" creationId="{27D7ABE6-FEA0-744B-B159-64718825EBFA}"/>
          </ac:cxnSpMkLst>
        </pc:cxnChg>
        <pc:cxnChg chg="add mod">
          <ac:chgData name="Yoel Kortick" userId="167978f5-7f40-4909-85d5-d4149554ad4e" providerId="ADAL" clId="{22F8B047-FA3B-4733-ADAA-D695084BB32D}" dt="2024-01-25T13:04:53.102" v="2546" actId="14100"/>
          <ac:cxnSpMkLst>
            <pc:docMk/>
            <pc:sldMk cId="1935837186" sldId="1901"/>
            <ac:cxnSpMk id="17" creationId="{F7B22147-0221-83C6-3540-89AD188BF535}"/>
          </ac:cxnSpMkLst>
        </pc:cxnChg>
      </pc:sldChg>
      <pc:sldChg chg="modSp add mod">
        <pc:chgData name="Yoel Kortick" userId="167978f5-7f40-4909-85d5-d4149554ad4e" providerId="ADAL" clId="{22F8B047-FA3B-4733-ADAA-D695084BB32D}" dt="2024-01-25T13:05:43.693" v="2551"/>
        <pc:sldMkLst>
          <pc:docMk/>
          <pc:sldMk cId="3578553543" sldId="190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578553543" sldId="1902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2:30:59.750" v="1835"/>
          <ac:spMkLst>
            <pc:docMk/>
            <pc:sldMk cId="3578553543" sldId="1902"/>
            <ac:spMk id="8" creationId="{F89F301A-6CFB-657D-3D42-0B9451551841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5T12:36:46.002" v="2045" actId="208"/>
        <pc:sldMkLst>
          <pc:docMk/>
          <pc:sldMk cId="3682666826" sldId="1903"/>
        </pc:sldMkLst>
        <pc:spChg chg="mod">
          <ac:chgData name="Yoel Kortick" userId="167978f5-7f40-4909-85d5-d4149554ad4e" providerId="ADAL" clId="{22F8B047-FA3B-4733-ADAA-D695084BB32D}" dt="2024-01-25T12:31:03.783" v="1836"/>
          <ac:spMkLst>
            <pc:docMk/>
            <pc:sldMk cId="3682666826" sldId="1903"/>
            <ac:spMk id="9" creationId="{2CACBAC8-5F76-39DE-DEF2-7AB76CBA4EB0}"/>
          </ac:spMkLst>
        </pc:spChg>
        <pc:picChg chg="add mod">
          <ac:chgData name="Yoel Kortick" userId="167978f5-7f40-4909-85d5-d4149554ad4e" providerId="ADAL" clId="{22F8B047-FA3B-4733-ADAA-D695084BB32D}" dt="2024-01-25T12:36:46.002" v="2045" actId="208"/>
          <ac:picMkLst>
            <pc:docMk/>
            <pc:sldMk cId="3682666826" sldId="1903"/>
            <ac:picMk id="3" creationId="{A986CC9D-D7ED-DAD3-87F7-BB116860FA19}"/>
          </ac:picMkLst>
        </pc:picChg>
        <pc:picChg chg="del">
          <ac:chgData name="Yoel Kortick" userId="167978f5-7f40-4909-85d5-d4149554ad4e" providerId="ADAL" clId="{22F8B047-FA3B-4733-ADAA-D695084BB32D}" dt="2024-01-25T12:36:43.514" v="2043" actId="478"/>
          <ac:picMkLst>
            <pc:docMk/>
            <pc:sldMk cId="3682666826" sldId="1903"/>
            <ac:picMk id="6" creationId="{47711014-2FF9-2D3D-768D-A98F3E1C3E8A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12:38:17.025" v="2070" actId="208"/>
        <pc:sldMkLst>
          <pc:docMk/>
          <pc:sldMk cId="1309003524" sldId="1904"/>
        </pc:sldMkLst>
        <pc:spChg chg="mod">
          <ac:chgData name="Yoel Kortick" userId="167978f5-7f40-4909-85d5-d4149554ad4e" providerId="ADAL" clId="{22F8B047-FA3B-4733-ADAA-D695084BB32D}" dt="2024-01-25T12:31:08.087" v="1837"/>
          <ac:spMkLst>
            <pc:docMk/>
            <pc:sldMk cId="1309003524" sldId="190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2:37:43.819" v="2066" actId="14100"/>
          <ac:spMkLst>
            <pc:docMk/>
            <pc:sldMk cId="1309003524" sldId="1904"/>
            <ac:spMk id="8" creationId="{D89B5A1B-6876-2444-B8FB-2B6CAF8B7B7E}"/>
          </ac:spMkLst>
        </pc:spChg>
        <pc:spChg chg="mod">
          <ac:chgData name="Yoel Kortick" userId="167978f5-7f40-4909-85d5-d4149554ad4e" providerId="ADAL" clId="{22F8B047-FA3B-4733-ADAA-D695084BB32D}" dt="2024-01-25T12:37:58.201" v="2069" actId="1036"/>
          <ac:spMkLst>
            <pc:docMk/>
            <pc:sldMk cId="1309003524" sldId="1904"/>
            <ac:spMk id="10" creationId="{B79B4780-C2AC-6712-E26B-2CBCEC7AF66B}"/>
          </ac:spMkLst>
        </pc:spChg>
        <pc:picChg chg="add mod ord">
          <ac:chgData name="Yoel Kortick" userId="167978f5-7f40-4909-85d5-d4149554ad4e" providerId="ADAL" clId="{22F8B047-FA3B-4733-ADAA-D695084BB32D}" dt="2024-01-25T12:38:17.025" v="2070" actId="208"/>
          <ac:picMkLst>
            <pc:docMk/>
            <pc:sldMk cId="1309003524" sldId="1904"/>
            <ac:picMk id="5" creationId="{8F6663E5-717E-D688-B44C-831A0B19836F}"/>
          </ac:picMkLst>
        </pc:picChg>
        <pc:picChg chg="del">
          <ac:chgData name="Yoel Kortick" userId="167978f5-7f40-4909-85d5-d4149554ad4e" providerId="ADAL" clId="{22F8B047-FA3B-4733-ADAA-D695084BB32D}" dt="2024-01-25T12:37:21.979" v="2046" actId="478"/>
          <ac:picMkLst>
            <pc:docMk/>
            <pc:sldMk cId="1309003524" sldId="1904"/>
            <ac:picMk id="12" creationId="{199117A1-82A6-9E22-FCD3-A906070F6953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1089186143" sldId="190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89186143" sldId="1905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89186143" sldId="1905"/>
            <ac:spMk id="10" creationId="{8950DC94-E6C0-5C9F-3350-978EEBC4668E}"/>
          </ac:spMkLst>
        </pc:spChg>
        <pc:spChg chg="mod">
          <ac:chgData name="Yoel Kortick" userId="167978f5-7f40-4909-85d5-d4149554ad4e" providerId="ADAL" clId="{22F8B047-FA3B-4733-ADAA-D695084BB32D}" dt="2024-01-25T12:31:11.981" v="1838"/>
          <ac:spMkLst>
            <pc:docMk/>
            <pc:sldMk cId="1089186143" sldId="1905"/>
            <ac:spMk id="15" creationId="{948B3541-182F-B6BA-530A-3F91B81B47A4}"/>
          </ac:spMkLst>
        </pc:spChg>
        <pc:picChg chg="add mod ord">
          <ac:chgData name="Yoel Kortick" userId="167978f5-7f40-4909-85d5-d4149554ad4e" providerId="ADAL" clId="{22F8B047-FA3B-4733-ADAA-D695084BB32D}" dt="2024-01-25T12:40:44.617" v="2144" actId="208"/>
          <ac:picMkLst>
            <pc:docMk/>
            <pc:sldMk cId="1089186143" sldId="1905"/>
            <ac:picMk id="3" creationId="{600C276B-4302-CA88-4C44-500693980FDF}"/>
          </ac:picMkLst>
        </pc:picChg>
        <pc:picChg chg="del">
          <ac:chgData name="Yoel Kortick" userId="167978f5-7f40-4909-85d5-d4149554ad4e" providerId="ADAL" clId="{22F8B047-FA3B-4733-ADAA-D695084BB32D}" dt="2024-01-25T12:40:35.525" v="2136" actId="478"/>
          <ac:picMkLst>
            <pc:docMk/>
            <pc:sldMk cId="1089186143" sldId="1905"/>
            <ac:picMk id="6" creationId="{396A5920-7F46-EC85-D364-AEFFEAD30E3F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2475128716" sldId="190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75128716" sldId="1906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2:31:15.835" v="1839"/>
          <ac:spMkLst>
            <pc:docMk/>
            <pc:sldMk cId="2475128716" sldId="1906"/>
            <ac:spMk id="8" creationId="{0622504B-8ADB-86E2-55C9-2FF82393F184}"/>
          </ac:spMkLst>
        </pc:spChg>
        <pc:picChg chg="add del ord">
          <ac:chgData name="Yoel Kortick" userId="167978f5-7f40-4909-85d5-d4149554ad4e" providerId="ADAL" clId="{22F8B047-FA3B-4733-ADAA-D695084BB32D}" dt="2024-01-25T12:42:25.730" v="2148" actId="478"/>
          <ac:picMkLst>
            <pc:docMk/>
            <pc:sldMk cId="2475128716" sldId="1906"/>
            <ac:picMk id="3" creationId="{20082EE9-F24F-CAFE-3A3D-62A80276C90F}"/>
          </ac:picMkLst>
        </pc:picChg>
        <pc:picChg chg="del">
          <ac:chgData name="Yoel Kortick" userId="167978f5-7f40-4909-85d5-d4149554ad4e" providerId="ADAL" clId="{22F8B047-FA3B-4733-ADAA-D695084BB32D}" dt="2024-01-25T12:41:47.026" v="2145" actId="478"/>
          <ac:picMkLst>
            <pc:docMk/>
            <pc:sldMk cId="2475128716" sldId="1906"/>
            <ac:picMk id="5" creationId="{F0D7719C-A43F-877D-0D04-3D66BBE788D7}"/>
          </ac:picMkLst>
        </pc:picChg>
        <pc:picChg chg="add mod ord">
          <ac:chgData name="Yoel Kortick" userId="167978f5-7f40-4909-85d5-d4149554ad4e" providerId="ADAL" clId="{22F8B047-FA3B-4733-ADAA-D695084BB32D}" dt="2024-01-25T12:42:31.938" v="2151" actId="208"/>
          <ac:picMkLst>
            <pc:docMk/>
            <pc:sldMk cId="2475128716" sldId="1906"/>
            <ac:picMk id="9" creationId="{E34A91FF-0C7D-D014-1200-52CA751DC82E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12:43:53.246" v="2155" actId="208"/>
        <pc:sldMkLst>
          <pc:docMk/>
          <pc:sldMk cId="2161815392" sldId="1907"/>
        </pc:sldMkLst>
        <pc:spChg chg="mod">
          <ac:chgData name="Yoel Kortick" userId="167978f5-7f40-4909-85d5-d4149554ad4e" providerId="ADAL" clId="{22F8B047-FA3B-4733-ADAA-D695084BB32D}" dt="2024-01-25T12:31:19.426" v="1840"/>
          <ac:spMkLst>
            <pc:docMk/>
            <pc:sldMk cId="2161815392" sldId="1907"/>
            <ac:spMk id="17" creationId="{63F6EEC7-185B-9A09-DDCD-1B159F2A5FE1}"/>
          </ac:spMkLst>
        </pc:spChg>
        <pc:picChg chg="add mod ord">
          <ac:chgData name="Yoel Kortick" userId="167978f5-7f40-4909-85d5-d4149554ad4e" providerId="ADAL" clId="{22F8B047-FA3B-4733-ADAA-D695084BB32D}" dt="2024-01-25T12:43:53.246" v="2155" actId="208"/>
          <ac:picMkLst>
            <pc:docMk/>
            <pc:sldMk cId="2161815392" sldId="1907"/>
            <ac:picMk id="3" creationId="{9C9CF1B0-EA33-A5DE-3179-9419FAD144E9}"/>
          </ac:picMkLst>
        </pc:picChg>
        <pc:picChg chg="del">
          <ac:chgData name="Yoel Kortick" userId="167978f5-7f40-4909-85d5-d4149554ad4e" providerId="ADAL" clId="{22F8B047-FA3B-4733-ADAA-D695084BB32D}" dt="2024-01-25T12:43:43.056" v="2152" actId="478"/>
          <ac:picMkLst>
            <pc:docMk/>
            <pc:sldMk cId="2161815392" sldId="1907"/>
            <ac:picMk id="12" creationId="{E7E7F720-D204-E581-A14C-534906F2BADB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133292567" sldId="190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3292567" sldId="1908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2:31:23.150" v="1841"/>
          <ac:spMkLst>
            <pc:docMk/>
            <pc:sldMk cId="133292567" sldId="1908"/>
            <ac:spMk id="7" creationId="{5EB29909-FF72-D329-3812-5CDCBDA23395}"/>
          </ac:spMkLst>
        </pc:spChg>
        <pc:spChg chg="mod">
          <ac:chgData name="Yoel Kortick" userId="167978f5-7f40-4909-85d5-d4149554ad4e" providerId="ADAL" clId="{22F8B047-FA3B-4733-ADAA-D695084BB32D}" dt="2024-01-25T12:46:10.542" v="2229" actId="1036"/>
          <ac:spMkLst>
            <pc:docMk/>
            <pc:sldMk cId="133292567" sldId="1908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12:46:10.542" v="2229" actId="1036"/>
          <ac:spMkLst>
            <pc:docMk/>
            <pc:sldMk cId="133292567" sldId="1908"/>
            <ac:spMk id="9" creationId="{4562CA91-CC00-9C6B-3F1B-B649FFCC2F70}"/>
          </ac:spMkLst>
        </pc:spChg>
        <pc:picChg chg="add mod ord">
          <ac:chgData name="Yoel Kortick" userId="167978f5-7f40-4909-85d5-d4149554ad4e" providerId="ADAL" clId="{22F8B047-FA3B-4733-ADAA-D695084BB32D}" dt="2024-01-25T12:57:57.453" v="2370" actId="208"/>
          <ac:picMkLst>
            <pc:docMk/>
            <pc:sldMk cId="133292567" sldId="1908"/>
            <ac:picMk id="3" creationId="{831196EB-2A33-3856-8D40-758AB5D202F1}"/>
          </ac:picMkLst>
        </pc:picChg>
        <pc:picChg chg="del">
          <ac:chgData name="Yoel Kortick" userId="167978f5-7f40-4909-85d5-d4149554ad4e" providerId="ADAL" clId="{22F8B047-FA3B-4733-ADAA-D695084BB32D}" dt="2024-01-25T12:45:54.534" v="2209" actId="478"/>
          <ac:picMkLst>
            <pc:docMk/>
            <pc:sldMk cId="133292567" sldId="1908"/>
            <ac:picMk id="6" creationId="{752FEB66-0201-F780-9250-0BB91400543A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12:59:29.478" v="2382" actId="208"/>
        <pc:sldMkLst>
          <pc:docMk/>
          <pc:sldMk cId="3354735993" sldId="1909"/>
        </pc:sldMkLst>
        <pc:spChg chg="mod">
          <ac:chgData name="Yoel Kortick" userId="167978f5-7f40-4909-85d5-d4149554ad4e" providerId="ADAL" clId="{22F8B047-FA3B-4733-ADAA-D695084BB32D}" dt="2024-01-25T12:59:19.560" v="2379" actId="1038"/>
          <ac:spMkLst>
            <pc:docMk/>
            <pc:sldMk cId="3354735993" sldId="1909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12:59:27.607" v="2381" actId="14100"/>
          <ac:spMkLst>
            <pc:docMk/>
            <pc:sldMk cId="3354735993" sldId="1909"/>
            <ac:spMk id="9" creationId="{4562CA91-CC00-9C6B-3F1B-B649FFCC2F70}"/>
          </ac:spMkLst>
        </pc:spChg>
        <pc:spChg chg="mod">
          <ac:chgData name="Yoel Kortick" userId="167978f5-7f40-4909-85d5-d4149554ad4e" providerId="ADAL" clId="{22F8B047-FA3B-4733-ADAA-D695084BB32D}" dt="2024-01-25T12:31:27.194" v="1842"/>
          <ac:spMkLst>
            <pc:docMk/>
            <pc:sldMk cId="3354735993" sldId="1909"/>
            <ac:spMk id="11" creationId="{4B89BDFF-5DAA-7995-7A14-9710A20AAB10}"/>
          </ac:spMkLst>
        </pc:spChg>
        <pc:picChg chg="add mod ord">
          <ac:chgData name="Yoel Kortick" userId="167978f5-7f40-4909-85d5-d4149554ad4e" providerId="ADAL" clId="{22F8B047-FA3B-4733-ADAA-D695084BB32D}" dt="2024-01-25T12:59:29.478" v="2382" actId="208"/>
          <ac:picMkLst>
            <pc:docMk/>
            <pc:sldMk cId="3354735993" sldId="1909"/>
            <ac:picMk id="3" creationId="{C6F311B2-9B7D-D5C8-B06E-0D02E2E7BD29}"/>
          </ac:picMkLst>
        </pc:picChg>
        <pc:picChg chg="del">
          <ac:chgData name="Yoel Kortick" userId="167978f5-7f40-4909-85d5-d4149554ad4e" providerId="ADAL" clId="{22F8B047-FA3B-4733-ADAA-D695084BB32D}" dt="2024-01-25T12:59:02.928" v="2371" actId="478"/>
          <ac:picMkLst>
            <pc:docMk/>
            <pc:sldMk cId="3354735993" sldId="1909"/>
            <ac:picMk id="5" creationId="{B359094F-3F1C-005F-2853-B3D9D869BC00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13:00:18.768" v="2401" actId="208"/>
        <pc:sldMkLst>
          <pc:docMk/>
          <pc:sldMk cId="62477718" sldId="1910"/>
        </pc:sldMkLst>
        <pc:spChg chg="mod">
          <ac:chgData name="Yoel Kortick" userId="167978f5-7f40-4909-85d5-d4149554ad4e" providerId="ADAL" clId="{22F8B047-FA3B-4733-ADAA-D695084BB32D}" dt="2024-01-25T13:00:14.845" v="2400" actId="1035"/>
          <ac:spMkLst>
            <pc:docMk/>
            <pc:sldMk cId="62477718" sldId="1910"/>
            <ac:spMk id="9" creationId="{4562CA91-CC00-9C6B-3F1B-B649FFCC2F70}"/>
          </ac:spMkLst>
        </pc:spChg>
        <pc:spChg chg="mod">
          <ac:chgData name="Yoel Kortick" userId="167978f5-7f40-4909-85d5-d4149554ad4e" providerId="ADAL" clId="{22F8B047-FA3B-4733-ADAA-D695084BB32D}" dt="2024-01-25T12:31:30.768" v="1843"/>
          <ac:spMkLst>
            <pc:docMk/>
            <pc:sldMk cId="62477718" sldId="1910"/>
            <ac:spMk id="11" creationId="{39A563CE-A277-04E1-2481-B22C92B7FF3F}"/>
          </ac:spMkLst>
        </pc:spChg>
        <pc:picChg chg="add mod ord">
          <ac:chgData name="Yoel Kortick" userId="167978f5-7f40-4909-85d5-d4149554ad4e" providerId="ADAL" clId="{22F8B047-FA3B-4733-ADAA-D695084BB32D}" dt="2024-01-25T13:00:18.768" v="2401" actId="208"/>
          <ac:picMkLst>
            <pc:docMk/>
            <pc:sldMk cId="62477718" sldId="1910"/>
            <ac:picMk id="3" creationId="{68DAED54-186C-ED39-C1BA-88D11BEC731A}"/>
          </ac:picMkLst>
        </pc:picChg>
        <pc:picChg chg="del">
          <ac:chgData name="Yoel Kortick" userId="167978f5-7f40-4909-85d5-d4149554ad4e" providerId="ADAL" clId="{22F8B047-FA3B-4733-ADAA-D695084BB32D}" dt="2024-01-25T13:00:01.448" v="2383" actId="478"/>
          <ac:picMkLst>
            <pc:docMk/>
            <pc:sldMk cId="62477718" sldId="1910"/>
            <ac:picMk id="6" creationId="{451059FE-F702-8FB1-D83F-6BAB32EC7BBD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3125982000" sldId="191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125982000" sldId="191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13:05:18.806" v="2547"/>
          <ac:spMkLst>
            <pc:docMk/>
            <pc:sldMk cId="3125982000" sldId="1911"/>
            <ac:spMk id="6" creationId="{54EDC0AB-CF03-2F14-FD68-20E988F20B79}"/>
          </ac:spMkLst>
        </pc:spChg>
        <pc:spChg chg="add mod">
          <ac:chgData name="Yoel Kortick" userId="167978f5-7f40-4909-85d5-d4149554ad4e" providerId="ADAL" clId="{22F8B047-FA3B-4733-ADAA-D695084BB32D}" dt="2024-01-25T13:05:33.642" v="2550" actId="1035"/>
          <ac:spMkLst>
            <pc:docMk/>
            <pc:sldMk cId="3125982000" sldId="1911"/>
            <ac:spMk id="7" creationId="{7B9032B0-3EEA-829C-A327-F4A647042DC9}"/>
          </ac:spMkLst>
        </pc:spChg>
        <pc:spChg chg="mod">
          <ac:chgData name="Yoel Kortick" userId="167978f5-7f40-4909-85d5-d4149554ad4e" providerId="ADAL" clId="{22F8B047-FA3B-4733-ADAA-D695084BB32D}" dt="2024-01-25T12:31:34.256" v="1844"/>
          <ac:spMkLst>
            <pc:docMk/>
            <pc:sldMk cId="3125982000" sldId="1911"/>
            <ac:spMk id="10" creationId="{924FF513-2803-867A-597E-8D99B21AD40E}"/>
          </ac:spMkLst>
        </pc:spChg>
        <pc:picChg chg="add mod ord">
          <ac:chgData name="Yoel Kortick" userId="167978f5-7f40-4909-85d5-d4149554ad4e" providerId="ADAL" clId="{22F8B047-FA3B-4733-ADAA-D695084BB32D}" dt="2024-01-25T13:01:07.488" v="2418" actId="208"/>
          <ac:picMkLst>
            <pc:docMk/>
            <pc:sldMk cId="3125982000" sldId="1911"/>
            <ac:picMk id="3" creationId="{5C99912A-6FE2-CBFF-DAFA-26E75D6F98F8}"/>
          </ac:picMkLst>
        </pc:picChg>
        <pc:picChg chg="del">
          <ac:chgData name="Yoel Kortick" userId="167978f5-7f40-4909-85d5-d4149554ad4e" providerId="ADAL" clId="{22F8B047-FA3B-4733-ADAA-D695084BB32D}" dt="2024-01-25T13:00:59.184" v="2402" actId="478"/>
          <ac:picMkLst>
            <pc:docMk/>
            <pc:sldMk cId="3125982000" sldId="1911"/>
            <ac:picMk id="5" creationId="{86D53C9F-870B-A901-1F5A-C0A28F4AEAAF}"/>
          </ac:picMkLst>
        </pc:picChg>
      </pc:sldChg>
      <pc:sldChg chg="add">
        <pc:chgData name="Yoel Kortick" userId="167978f5-7f40-4909-85d5-d4149554ad4e" providerId="ADAL" clId="{22F8B047-FA3B-4733-ADAA-D695084BB32D}" dt="2024-01-25T12:33:15.222" v="1845" actId="2890"/>
        <pc:sldMkLst>
          <pc:docMk/>
          <pc:sldMk cId="3253985676" sldId="1912"/>
        </pc:sldMkLst>
      </pc:sldChg>
      <pc:sldChg chg="addSp delSp modSp add mod">
        <pc:chgData name="Yoel Kortick" userId="167978f5-7f40-4909-85d5-d4149554ad4e" providerId="ADAL" clId="{22F8B047-FA3B-4733-ADAA-D695084BB32D}" dt="2024-01-25T12:39:37.949" v="2135" actId="208"/>
        <pc:sldMkLst>
          <pc:docMk/>
          <pc:sldMk cId="3699078239" sldId="1913"/>
        </pc:sldMkLst>
        <pc:spChg chg="mod">
          <ac:chgData name="Yoel Kortick" userId="167978f5-7f40-4909-85d5-d4149554ad4e" providerId="ADAL" clId="{22F8B047-FA3B-4733-ADAA-D695084BB32D}" dt="2024-01-25T12:39:13.897" v="2118" actId="1037"/>
          <ac:spMkLst>
            <pc:docMk/>
            <pc:sldMk cId="3699078239" sldId="1913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7" creationId="{DD2A7FE5-2A1A-F685-B864-E4EAD553E831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8" creationId="{D89B5A1B-6876-2444-B8FB-2B6CAF8B7B7E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9" creationId="{F847E7ED-E129-2E78-6118-AB8026F5381B}"/>
          </ac:spMkLst>
        </pc:spChg>
        <pc:spChg chg="mod">
          <ac:chgData name="Yoel Kortick" userId="167978f5-7f40-4909-85d5-d4149554ad4e" providerId="ADAL" clId="{22F8B047-FA3B-4733-ADAA-D695084BB32D}" dt="2024-01-25T12:39:35.283" v="2134" actId="1037"/>
          <ac:spMkLst>
            <pc:docMk/>
            <pc:sldMk cId="3699078239" sldId="1913"/>
            <ac:spMk id="10" creationId="{B79B4780-C2AC-6712-E26B-2CBCEC7AF66B}"/>
          </ac:spMkLst>
        </pc:spChg>
        <pc:picChg chg="del">
          <ac:chgData name="Yoel Kortick" userId="167978f5-7f40-4909-85d5-d4149554ad4e" providerId="ADAL" clId="{22F8B047-FA3B-4733-ADAA-D695084BB32D}" dt="2024-01-25T12:39:16.955" v="2119" actId="478"/>
          <ac:picMkLst>
            <pc:docMk/>
            <pc:sldMk cId="3699078239" sldId="1913"/>
            <ac:picMk id="5" creationId="{8F6663E5-717E-D688-B44C-831A0B19836F}"/>
          </ac:picMkLst>
        </pc:picChg>
        <pc:picChg chg="add mod ord">
          <ac:chgData name="Yoel Kortick" userId="167978f5-7f40-4909-85d5-d4149554ad4e" providerId="ADAL" clId="{22F8B047-FA3B-4733-ADAA-D695084BB32D}" dt="2024-01-25T12:39:37.949" v="2135" actId="208"/>
          <ac:picMkLst>
            <pc:docMk/>
            <pc:sldMk cId="3699078239" sldId="1913"/>
            <ac:picMk id="6" creationId="{280C8761-8812-6091-6C35-7E299AA288F7}"/>
          </ac:picMkLst>
        </pc:picChg>
      </pc:sldChg>
      <pc:sldChg chg="modSp add mod">
        <pc:chgData name="Yoel Kortick" userId="167978f5-7f40-4909-85d5-d4149554ad4e" providerId="ADAL" clId="{22F8B047-FA3B-4733-ADAA-D695084BB32D}" dt="2024-01-25T13:03:04.521" v="2464" actId="20577"/>
        <pc:sldMkLst>
          <pc:docMk/>
          <pc:sldMk cId="896419857" sldId="1914"/>
        </pc:sldMkLst>
        <pc:spChg chg="mod">
          <ac:chgData name="Yoel Kortick" userId="167978f5-7f40-4909-85d5-d4149554ad4e" providerId="ADAL" clId="{22F8B047-FA3B-4733-ADAA-D695084BB32D}" dt="2024-01-25T13:03:04.521" v="2464" actId="20577"/>
          <ac:spMkLst>
            <pc:docMk/>
            <pc:sldMk cId="896419857" sldId="1914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22F8B047-FA3B-4733-ADAA-D695084BB32D}" dt="2024-01-25T13:04:09.332" v="2478" actId="14100"/>
        <pc:sldMkLst>
          <pc:docMk/>
          <pc:sldMk cId="1730137566" sldId="1915"/>
        </pc:sldMkLst>
        <pc:spChg chg="mod">
          <ac:chgData name="Yoel Kortick" userId="167978f5-7f40-4909-85d5-d4149554ad4e" providerId="ADAL" clId="{22F8B047-FA3B-4733-ADAA-D695084BB32D}" dt="2024-01-25T13:04:09.332" v="2478" actId="14100"/>
          <ac:spMkLst>
            <pc:docMk/>
            <pc:sldMk cId="1730137566" sldId="1915"/>
            <ac:spMk id="4" creationId="{A1FE6F9A-C018-4915-94D1-7B4CD1DF4BFF}"/>
          </ac:spMkLst>
        </pc:spChg>
      </pc:sldChg>
    </pc:docChg>
  </pc:docChgLst>
  <pc:docChgLst>
    <pc:chgData name="Yoel Kortick" userId="167978f5-7f40-4909-85d5-d4149554ad4e" providerId="ADAL" clId="{178E203D-F436-4EC6-B341-688274A1FBB1}"/>
    <pc:docChg chg="undo custSel addSld delSld modSld sldOrd">
      <pc:chgData name="Yoel Kortick" userId="167978f5-7f40-4909-85d5-d4149554ad4e" providerId="ADAL" clId="{178E203D-F436-4EC6-B341-688274A1FBB1}" dt="2023-09-21T05:14:31.577" v="3580"/>
      <pc:docMkLst>
        <pc:docMk/>
      </pc:docMkLst>
      <pc:sldChg chg="modSp mod">
        <pc:chgData name="Yoel Kortick" userId="167978f5-7f40-4909-85d5-d4149554ad4e" providerId="ADAL" clId="{178E203D-F436-4EC6-B341-688274A1FBB1}" dt="2023-09-21T05:14:31.577" v="3580"/>
        <pc:sldMkLst>
          <pc:docMk/>
          <pc:sldMk cId="3267142644" sldId="172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178E203D-F436-4EC6-B341-688274A1FBB1}" dt="2023-09-20T10:49:51.894" v="2419" actId="27636"/>
        <pc:sldMkLst>
          <pc:docMk/>
          <pc:sldMk cId="2794318572" sldId="1769"/>
        </pc:sldMkLst>
        <pc:spChg chg="mod">
          <ac:chgData name="Yoel Kortick" userId="167978f5-7f40-4909-85d5-d4149554ad4e" providerId="ADAL" clId="{178E203D-F436-4EC6-B341-688274A1FBB1}" dt="2023-09-20T10:49:51.894" v="2419" actId="27636"/>
          <ac:spMkLst>
            <pc:docMk/>
            <pc:sldMk cId="2794318572" sldId="176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931559890" sldId="177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31559890" sldId="177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4247767708" sldId="179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47767708" sldId="1792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738402467" sldId="179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8402467" sldId="179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721052306" sldId="1794"/>
        </pc:sldMkLst>
        <pc:spChg chg="mod">
          <ac:chgData name="Yoel Kortick" userId="167978f5-7f40-4909-85d5-d4149554ad4e" providerId="ADAL" clId="{178E203D-F436-4EC6-B341-688274A1FBB1}" dt="2023-09-20T06:32:17.561" v="7" actId="1076"/>
          <ac:spMkLst>
            <pc:docMk/>
            <pc:sldMk cId="3721052306" sldId="1794"/>
            <ac:spMk id="2" creationId="{B8B13DF9-5F08-499F-930F-4604FF30410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21052306" sldId="179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21052306" sldId="1794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06:32:14.507" v="6" actId="14100"/>
          <ac:spMkLst>
            <pc:docMk/>
            <pc:sldMk cId="3721052306" sldId="1794"/>
            <ac:spMk id="7" creationId="{BC26EA41-3381-4D6A-8A43-35C115BF1BEF}"/>
          </ac:spMkLst>
        </pc:spChg>
        <pc:spChg chg="mod">
          <ac:chgData name="Yoel Kortick" userId="167978f5-7f40-4909-85d5-d4149554ad4e" providerId="ADAL" clId="{178E203D-F436-4EC6-B341-688274A1FBB1}" dt="2023-09-20T06:32:31.584" v="11" actId="14100"/>
          <ac:spMkLst>
            <pc:docMk/>
            <pc:sldMk cId="3721052306" sldId="1794"/>
            <ac:spMk id="10" creationId="{D855BB50-2C29-4DA9-BAC1-31EBEE31F969}"/>
          </ac:spMkLst>
        </pc:spChg>
        <pc:picChg chg="add mod ord">
          <ac:chgData name="Yoel Kortick" userId="167978f5-7f40-4909-85d5-d4149554ad4e" providerId="ADAL" clId="{178E203D-F436-4EC6-B341-688274A1FBB1}" dt="2023-09-20T06:32:34.810" v="12" actId="208"/>
          <ac:picMkLst>
            <pc:docMk/>
            <pc:sldMk cId="3721052306" sldId="1794"/>
            <ac:picMk id="6" creationId="{0E84B688-862A-981B-77B4-F369568F14FF}"/>
          </ac:picMkLst>
        </pc:picChg>
        <pc:picChg chg="del">
          <ac:chgData name="Yoel Kortick" userId="167978f5-7f40-4909-85d5-d4149554ad4e" providerId="ADAL" clId="{178E203D-F436-4EC6-B341-688274A1FBB1}" dt="2023-09-20T06:32:00.046" v="0" actId="478"/>
          <ac:picMkLst>
            <pc:docMk/>
            <pc:sldMk cId="3721052306" sldId="1794"/>
            <ac:picMk id="9" creationId="{71681D83-4A41-454F-9861-12ABBE9EB65C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68479284" sldId="1795"/>
        </pc:sldMkLst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68479284" sldId="1795"/>
            <ac:spMk id="2" creationId="{315526E6-7AE1-F1DC-C940-D7B49308D47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68479284" sldId="1795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178E203D-F436-4EC6-B341-688274A1FBB1}" dt="2023-09-20T06:34:20.609" v="104" actId="478"/>
          <ac:spMkLst>
            <pc:docMk/>
            <pc:sldMk cId="968479284" sldId="1795"/>
            <ac:spMk id="8" creationId="{B096BC0C-31BE-BD05-0F46-B8959D37E8E7}"/>
          </ac:spMkLst>
        </pc:spChg>
        <pc:picChg chg="del">
          <ac:chgData name="Yoel Kortick" userId="167978f5-7f40-4909-85d5-d4149554ad4e" providerId="ADAL" clId="{178E203D-F436-4EC6-B341-688274A1FBB1}" dt="2023-09-20T06:49:12.784" v="133" actId="478"/>
          <ac:picMkLst>
            <pc:docMk/>
            <pc:sldMk cId="968479284" sldId="1795"/>
            <ac:picMk id="5" creationId="{4666E02B-2DDE-4F78-82D2-2D35E85EFA23}"/>
          </ac:picMkLst>
        </pc:picChg>
        <pc:picChg chg="add mod ord">
          <ac:chgData name="Yoel Kortick" userId="167978f5-7f40-4909-85d5-d4149554ad4e" providerId="ADAL" clId="{178E203D-F436-4EC6-B341-688274A1FBB1}" dt="2023-09-20T06:49:31.930" v="148" actId="208"/>
          <ac:picMkLst>
            <pc:docMk/>
            <pc:sldMk cId="968479284" sldId="1795"/>
            <ac:picMk id="12" creationId="{8F87C0C5-0443-0EF1-4EB6-C547CC3383B3}"/>
          </ac:picMkLst>
        </pc:picChg>
        <pc:cxnChg chg="add mod">
          <ac:chgData name="Yoel Kortick" userId="167978f5-7f40-4909-85d5-d4149554ad4e" providerId="ADAL" clId="{178E203D-F436-4EC6-B341-688274A1FBB1}" dt="2023-09-20T06:49:53.569" v="170" actId="1038"/>
          <ac:cxnSpMkLst>
            <pc:docMk/>
            <pc:sldMk cId="968479284" sldId="1795"/>
            <ac:cxnSpMk id="7" creationId="{87F5CE98-3345-1505-35FF-F07A82504685}"/>
          </ac:cxnSpMkLst>
        </pc:cxnChg>
        <pc:cxnChg chg="add mod">
          <ac:chgData name="Yoel Kortick" userId="167978f5-7f40-4909-85d5-d4149554ad4e" providerId="ADAL" clId="{178E203D-F436-4EC6-B341-688274A1FBB1}" dt="2023-09-20T06:49:53.569" v="170" actId="1038"/>
          <ac:cxnSpMkLst>
            <pc:docMk/>
            <pc:sldMk cId="968479284" sldId="1795"/>
            <ac:cxnSpMk id="9" creationId="{5937EB11-8199-1F28-36DF-75A019D73DAB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658433691" sldId="180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58433691" sldId="1808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791005125" sldId="180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91005125" sldId="180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91005125" sldId="1809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2129564296" sldId="181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29564296" sldId="1810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7:48:57.853" v="1652" actId="478"/>
          <ac:spMkLst>
            <pc:docMk/>
            <pc:sldMk cId="2129564296" sldId="1810"/>
            <ac:spMk id="7" creationId="{175999EB-565B-4BA2-9CC8-777407B07A16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29564296" sldId="1810"/>
            <ac:spMk id="12" creationId="{E8E43AC9-5C96-4798-B751-EDB6EC40D17B}"/>
          </ac:spMkLst>
        </pc:spChg>
        <pc:spChg chg="add">
          <ac:chgData name="Yoel Kortick" userId="167978f5-7f40-4909-85d5-d4149554ad4e" providerId="ADAL" clId="{178E203D-F436-4EC6-B341-688274A1FBB1}" dt="2023-09-20T07:52:29.504" v="1675" actId="11529"/>
          <ac:spMkLst>
            <pc:docMk/>
            <pc:sldMk cId="2129564296" sldId="1810"/>
            <ac:spMk id="13" creationId="{FB1CA456-C550-4C1F-AACF-C1AD6CCDD186}"/>
          </ac:spMkLst>
        </pc:spChg>
        <pc:spChg chg="mod">
          <ac:chgData name="Yoel Kortick" userId="167978f5-7f40-4909-85d5-d4149554ad4e" providerId="ADAL" clId="{178E203D-F436-4EC6-B341-688274A1FBB1}" dt="2023-09-20T07:52:17.005" v="1673" actId="1076"/>
          <ac:spMkLst>
            <pc:docMk/>
            <pc:sldMk cId="2129564296" sldId="1810"/>
            <ac:spMk id="14" creationId="{F1D2BB33-47EF-482F-A608-9A4436412A37}"/>
          </ac:spMkLst>
        </pc:spChg>
        <pc:picChg chg="add del mod ord">
          <ac:chgData name="Yoel Kortick" userId="167978f5-7f40-4909-85d5-d4149554ad4e" providerId="ADAL" clId="{178E203D-F436-4EC6-B341-688274A1FBB1}" dt="2023-09-20T07:51:39.175" v="1668" actId="478"/>
          <ac:picMkLst>
            <pc:docMk/>
            <pc:sldMk cId="2129564296" sldId="1810"/>
            <ac:picMk id="4" creationId="{D9FD0AA2-4D12-67E5-FCDD-D37EB5B57161}"/>
          </ac:picMkLst>
        </pc:picChg>
        <pc:picChg chg="add mod ord">
          <ac:chgData name="Yoel Kortick" userId="167978f5-7f40-4909-85d5-d4149554ad4e" providerId="ADAL" clId="{178E203D-F436-4EC6-B341-688274A1FBB1}" dt="2023-09-20T07:52:09.564" v="1671" actId="208"/>
          <ac:picMkLst>
            <pc:docMk/>
            <pc:sldMk cId="2129564296" sldId="1810"/>
            <ac:picMk id="9" creationId="{3F40012B-396A-1B82-4D25-FF0B2E7FDDE7}"/>
          </ac:picMkLst>
        </pc:picChg>
        <pc:picChg chg="del">
          <ac:chgData name="Yoel Kortick" userId="167978f5-7f40-4909-85d5-d4149554ad4e" providerId="ADAL" clId="{178E203D-F436-4EC6-B341-688274A1FBB1}" dt="2023-09-20T07:48:08.140" v="1617" actId="478"/>
          <ac:picMkLst>
            <pc:docMk/>
            <pc:sldMk cId="2129564296" sldId="1810"/>
            <ac:picMk id="11" creationId="{F7FADC12-CB3E-4174-89F1-23088167CE5E}"/>
          </ac:picMkLst>
        </pc:picChg>
        <pc:cxnChg chg="mod">
          <ac:chgData name="Yoel Kortick" userId="167978f5-7f40-4909-85d5-d4149554ad4e" providerId="ADAL" clId="{178E203D-F436-4EC6-B341-688274A1FBB1}" dt="2023-09-20T07:52:20.324" v="1674" actId="14100"/>
          <ac:cxnSpMkLst>
            <pc:docMk/>
            <pc:sldMk cId="2129564296" sldId="1810"/>
            <ac:cxnSpMk id="16" creationId="{21F2F931-11A9-44E6-B69A-66FB4E5F8696}"/>
          </ac:cxnSpMkLst>
        </pc:cxnChg>
        <pc:cxnChg chg="mod">
          <ac:chgData name="Yoel Kortick" userId="167978f5-7f40-4909-85d5-d4149554ad4e" providerId="ADAL" clId="{178E203D-F436-4EC6-B341-688274A1FBB1}" dt="2023-09-20T07:48:49.956" v="1650" actId="14100"/>
          <ac:cxnSpMkLst>
            <pc:docMk/>
            <pc:sldMk cId="2129564296" sldId="1810"/>
            <ac:cxnSpMk id="18" creationId="{1C684AFA-F5E4-46C3-99E9-7D1212EFC483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702912724" sldId="181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02912724" sldId="181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02912724" sldId="181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540804300" sldId="181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0804300" sldId="181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0804300" sldId="181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2979837849" sldId="1814"/>
        </pc:sldMkLst>
        <pc:spChg chg="mod">
          <ac:chgData name="Yoel Kortick" userId="167978f5-7f40-4909-85d5-d4149554ad4e" providerId="ADAL" clId="{178E203D-F436-4EC6-B341-688274A1FBB1}" dt="2023-09-20T08:01:45.142" v="1733" actId="14100"/>
          <ac:spMkLst>
            <pc:docMk/>
            <pc:sldMk cId="2979837849" sldId="1814"/>
            <ac:spMk id="2" creationId="{863AC689-EBAA-4BC2-9434-BF66231F11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79837849" sldId="181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8:01:37.500" v="1731" actId="14100"/>
          <ac:spMkLst>
            <pc:docMk/>
            <pc:sldMk cId="2979837849" sldId="1814"/>
            <ac:spMk id="5" creationId="{DA57F9F1-FBC5-463E-8032-E4E681CAF6D9}"/>
          </ac:spMkLst>
        </pc:spChg>
        <pc:spChg chg="add mod">
          <ac:chgData name="Yoel Kortick" userId="167978f5-7f40-4909-85d5-d4149554ad4e" providerId="ADAL" clId="{178E203D-F436-4EC6-B341-688274A1FBB1}" dt="2023-09-20T08:02:14.491" v="1790" actId="1076"/>
          <ac:spMkLst>
            <pc:docMk/>
            <pc:sldMk cId="2979837849" sldId="1814"/>
            <ac:spMk id="8" creationId="{06A5938E-3004-FF0F-33A5-4A16577FF877}"/>
          </ac:spMkLst>
        </pc:spChg>
        <pc:spChg chg="mod">
          <ac:chgData name="Yoel Kortick" userId="167978f5-7f40-4909-85d5-d4149554ad4e" providerId="ADAL" clId="{178E203D-F436-4EC6-B341-688274A1FBB1}" dt="2023-09-20T08:01:32.547" v="1729" actId="1076"/>
          <ac:spMkLst>
            <pc:docMk/>
            <pc:sldMk cId="2979837849" sldId="1814"/>
            <ac:spMk id="10" creationId="{D305A98B-F680-47E5-A93E-34C7112753CD}"/>
          </ac:spMkLst>
        </pc:spChg>
        <pc:picChg chg="del">
          <ac:chgData name="Yoel Kortick" userId="167978f5-7f40-4909-85d5-d4149554ad4e" providerId="ADAL" clId="{178E203D-F436-4EC6-B341-688274A1FBB1}" dt="2023-09-20T08:00:28.926" v="1710" actId="478"/>
          <ac:picMkLst>
            <pc:docMk/>
            <pc:sldMk cId="2979837849" sldId="1814"/>
            <ac:picMk id="4" creationId="{345D5E78-DE6F-4E7E-8AB1-7FC34E350A56}"/>
          </ac:picMkLst>
        </pc:picChg>
        <pc:picChg chg="add mod ord">
          <ac:chgData name="Yoel Kortick" userId="167978f5-7f40-4909-85d5-d4149554ad4e" providerId="ADAL" clId="{178E203D-F436-4EC6-B341-688274A1FBB1}" dt="2023-09-20T08:01:40.195" v="1732" actId="208"/>
          <ac:picMkLst>
            <pc:docMk/>
            <pc:sldMk cId="2979837849" sldId="1814"/>
            <ac:picMk id="7" creationId="{832CDDC5-4801-A6FB-408A-B1F365EB8203}"/>
          </ac:picMkLst>
        </pc:picChg>
        <pc:cxnChg chg="add mod">
          <ac:chgData name="Yoel Kortick" userId="167978f5-7f40-4909-85d5-d4149554ad4e" providerId="ADAL" clId="{178E203D-F436-4EC6-B341-688274A1FBB1}" dt="2023-09-20T08:02:45.108" v="1795" actId="14100"/>
          <ac:cxnSpMkLst>
            <pc:docMk/>
            <pc:sldMk cId="2979837849" sldId="1814"/>
            <ac:cxnSpMk id="9" creationId="{97294D09-A828-03F3-D08B-99AA14949770}"/>
          </ac:cxnSpMkLst>
        </pc:cxnChg>
        <pc:cxnChg chg="add mod">
          <ac:chgData name="Yoel Kortick" userId="167978f5-7f40-4909-85d5-d4149554ad4e" providerId="ADAL" clId="{178E203D-F436-4EC6-B341-688274A1FBB1}" dt="2023-09-20T08:02:41.506" v="1794" actId="1076"/>
          <ac:cxnSpMkLst>
            <pc:docMk/>
            <pc:sldMk cId="2979837849" sldId="1814"/>
            <ac:cxnSpMk id="11" creationId="{F5A03269-E05B-30C4-65D3-445A4CFC2A05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47466626" sldId="181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47466626" sldId="1815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8:04:30.727" v="1804" actId="478"/>
          <ac:spMkLst>
            <pc:docMk/>
            <pc:sldMk cId="147466626" sldId="1815"/>
            <ac:spMk id="4" creationId="{2490F34D-A7E2-4EA9-8B1A-78371A1F1CD1}"/>
          </ac:spMkLst>
        </pc:spChg>
        <pc:spChg chg="del">
          <ac:chgData name="Yoel Kortick" userId="167978f5-7f40-4909-85d5-d4149554ad4e" providerId="ADAL" clId="{178E203D-F436-4EC6-B341-688274A1FBB1}" dt="2023-09-20T08:04:56.988" v="1810" actId="478"/>
          <ac:spMkLst>
            <pc:docMk/>
            <pc:sldMk cId="147466626" sldId="1815"/>
            <ac:spMk id="6" creationId="{02254342-80BD-425E-8908-A39E74E1BA6A}"/>
          </ac:spMkLst>
        </pc:spChg>
        <pc:spChg chg="add del mod">
          <ac:chgData name="Yoel Kortick" userId="167978f5-7f40-4909-85d5-d4149554ad4e" providerId="ADAL" clId="{178E203D-F436-4EC6-B341-688274A1FBB1}" dt="2023-09-20T08:04:32.084" v="1805" actId="478"/>
          <ac:spMkLst>
            <pc:docMk/>
            <pc:sldMk cId="147466626" sldId="1815"/>
            <ac:spMk id="11" creationId="{69F90BDA-D443-2B66-475E-FB6ABB2EB43F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147466626" sldId="1815"/>
            <ac:spMk id="12" creationId="{1ED9A28F-644A-7D3A-04E6-A015A2819FFD}"/>
          </ac:spMkLst>
        </pc:spChg>
        <pc:spChg chg="add mod">
          <ac:chgData name="Yoel Kortick" userId="167978f5-7f40-4909-85d5-d4149554ad4e" providerId="ADAL" clId="{178E203D-F436-4EC6-B341-688274A1FBB1}" dt="2023-09-20T08:07:50.011" v="1901" actId="1036"/>
          <ac:spMkLst>
            <pc:docMk/>
            <pc:sldMk cId="147466626" sldId="1815"/>
            <ac:spMk id="13" creationId="{1BE34C9B-CB87-0399-9514-1216005354CB}"/>
          </ac:spMkLst>
        </pc:spChg>
        <pc:picChg chg="add del">
          <ac:chgData name="Yoel Kortick" userId="167978f5-7f40-4909-85d5-d4149554ad4e" providerId="ADAL" clId="{178E203D-F436-4EC6-B341-688274A1FBB1}" dt="2023-09-20T08:04:06.700" v="1799" actId="22"/>
          <ac:picMkLst>
            <pc:docMk/>
            <pc:sldMk cId="147466626" sldId="1815"/>
            <ac:picMk id="5" creationId="{98DD98CA-1E31-8AD6-939A-D88DF12B0C10}"/>
          </ac:picMkLst>
        </pc:picChg>
        <pc:picChg chg="del">
          <ac:chgData name="Yoel Kortick" userId="167978f5-7f40-4909-85d5-d4149554ad4e" providerId="ADAL" clId="{178E203D-F436-4EC6-B341-688274A1FBB1}" dt="2023-09-20T08:04:01.126" v="1797" actId="478"/>
          <ac:picMkLst>
            <pc:docMk/>
            <pc:sldMk cId="147466626" sldId="1815"/>
            <ac:picMk id="7" creationId="{D56AD42C-EBEE-449F-A9D3-432AFBB4530C}"/>
          </ac:picMkLst>
        </pc:picChg>
        <pc:picChg chg="add mod ord">
          <ac:chgData name="Yoel Kortick" userId="167978f5-7f40-4909-85d5-d4149554ad4e" providerId="ADAL" clId="{178E203D-F436-4EC6-B341-688274A1FBB1}" dt="2023-09-20T08:07:00.624" v="1811" actId="167"/>
          <ac:picMkLst>
            <pc:docMk/>
            <pc:sldMk cId="147466626" sldId="1815"/>
            <ac:picMk id="9" creationId="{247478FA-12AA-9CD8-8345-6DD2B0BD024D}"/>
          </ac:picMkLst>
        </pc:picChg>
        <pc:cxnChg chg="add">
          <ac:chgData name="Yoel Kortick" userId="167978f5-7f40-4909-85d5-d4149554ad4e" providerId="ADAL" clId="{178E203D-F436-4EC6-B341-688274A1FBB1}" dt="2023-09-20T08:07:54.902" v="1902" actId="11529"/>
          <ac:cxnSpMkLst>
            <pc:docMk/>
            <pc:sldMk cId="147466626" sldId="1815"/>
            <ac:cxnSpMk id="15" creationId="{F89DF931-3A29-8CC6-C0FF-6F14BF5A94F9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247320376" sldId="181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47320376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47320376" sldId="181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08:32:40.274" v="2205" actId="1036"/>
          <ac:spMkLst>
            <pc:docMk/>
            <pc:sldMk cId="1247320376" sldId="1816"/>
            <ac:spMk id="6" creationId="{2E0CDD08-8BCE-4850-ADE2-B54228A20251}"/>
          </ac:spMkLst>
        </pc:spChg>
        <pc:picChg chg="del">
          <ac:chgData name="Yoel Kortick" userId="167978f5-7f40-4909-85d5-d4149554ad4e" providerId="ADAL" clId="{178E203D-F436-4EC6-B341-688274A1FBB1}" dt="2023-09-20T08:32:29.721" v="2196" actId="478"/>
          <ac:picMkLst>
            <pc:docMk/>
            <pc:sldMk cId="1247320376" sldId="1816"/>
            <ac:picMk id="5" creationId="{8BC65AEA-4758-4D63-8D55-2F7895F3D5DA}"/>
          </ac:picMkLst>
        </pc:picChg>
        <pc:picChg chg="add mod ord">
          <ac:chgData name="Yoel Kortick" userId="167978f5-7f40-4909-85d5-d4149554ad4e" providerId="ADAL" clId="{178E203D-F436-4EC6-B341-688274A1FBB1}" dt="2023-09-20T08:32:43.020" v="2206" actId="208"/>
          <ac:picMkLst>
            <pc:docMk/>
            <pc:sldMk cId="1247320376" sldId="1816"/>
            <ac:picMk id="7" creationId="{6887AD44-8A06-D11D-32BF-B44D41C64B43}"/>
          </ac:picMkLst>
        </pc:picChg>
        <pc:picChg chg="add mod">
          <ac:chgData name="Yoel Kortick" userId="167978f5-7f40-4909-85d5-d4149554ad4e" providerId="ADAL" clId="{178E203D-F436-4EC6-B341-688274A1FBB1}" dt="2023-09-20T08:33:17.962" v="2208" actId="1076"/>
          <ac:picMkLst>
            <pc:docMk/>
            <pc:sldMk cId="1247320376" sldId="1816"/>
            <ac:picMk id="9" creationId="{D2BE5E92-A633-E45A-D370-6430242DEF0A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633710577" sldId="181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33710577" sldId="181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1:04.371" v="3437" actId="14100"/>
          <ac:spMkLst>
            <pc:docMk/>
            <pc:sldMk cId="633710577" sldId="1817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2:01:00.474" v="3436" actId="14100"/>
          <ac:spMkLst>
            <pc:docMk/>
            <pc:sldMk cId="633710577" sldId="1817"/>
            <ac:spMk id="7" creationId="{5BD91AFB-C896-A473-63A0-96926152A316}"/>
          </ac:spMkLst>
        </pc:spChg>
        <pc:picChg chg="del mod">
          <ac:chgData name="Yoel Kortick" userId="167978f5-7f40-4909-85d5-d4149554ad4e" providerId="ADAL" clId="{178E203D-F436-4EC6-B341-688274A1FBB1}" dt="2023-09-20T12:00:52.834" v="3433" actId="478"/>
          <ac:picMkLst>
            <pc:docMk/>
            <pc:sldMk cId="633710577" sldId="1817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2:01:06.431" v="3438" actId="208"/>
          <ac:picMkLst>
            <pc:docMk/>
            <pc:sldMk cId="633710577" sldId="1817"/>
            <ac:picMk id="8" creationId="{8ED8EE2A-27DB-A543-70F2-B940200B854E}"/>
          </ac:picMkLst>
        </pc:pic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383830340" sldId="181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383830340" sldId="1818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03591681" sldId="1819"/>
        </pc:sldMkLst>
        <pc:spChg chg="mod">
          <ac:chgData name="Yoel Kortick" userId="167978f5-7f40-4909-85d5-d4149554ad4e" providerId="ADAL" clId="{178E203D-F436-4EC6-B341-688274A1FBB1}" dt="2023-09-20T06:52:15.007" v="246" actId="1037"/>
          <ac:spMkLst>
            <pc:docMk/>
            <pc:sldMk cId="903591681" sldId="1819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4" creationId="{2490F34D-A7E2-4EA9-8B1A-78371A1F1CD1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5" creationId="{1E57424E-B606-4304-E6A0-8AAAA1AADFE4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8" creationId="{6A12B8FB-284D-AD09-2394-DAECAF7F12D1}"/>
          </ac:spMkLst>
        </pc:spChg>
        <pc:picChg chg="del">
          <ac:chgData name="Yoel Kortick" userId="167978f5-7f40-4909-85d5-d4149554ad4e" providerId="ADAL" clId="{178E203D-F436-4EC6-B341-688274A1FBB1}" dt="2023-09-20T06:51:45.281" v="208" actId="478"/>
          <ac:picMkLst>
            <pc:docMk/>
            <pc:sldMk cId="903591681" sldId="1819"/>
            <ac:picMk id="6" creationId="{2B84228A-DD30-468A-8435-63152E221B13}"/>
          </ac:picMkLst>
        </pc:picChg>
        <pc:picChg chg="add mod ord">
          <ac:chgData name="Yoel Kortick" userId="167978f5-7f40-4909-85d5-d4149554ad4e" providerId="ADAL" clId="{178E203D-F436-4EC6-B341-688274A1FBB1}" dt="2023-09-20T06:52:34.412" v="248" actId="167"/>
          <ac:picMkLst>
            <pc:docMk/>
            <pc:sldMk cId="903591681" sldId="1819"/>
            <ac:picMk id="7" creationId="{211792D8-B9C1-7BCE-6068-B351B83D6767}"/>
          </ac:picMkLst>
        </pc:picChg>
        <pc:cxnChg chg="add mod">
          <ac:chgData name="Yoel Kortick" userId="167978f5-7f40-4909-85d5-d4149554ad4e" providerId="ADAL" clId="{178E203D-F436-4EC6-B341-688274A1FBB1}" dt="2023-09-20T11:04:12.884" v="2741" actId="1035"/>
          <ac:cxnSpMkLst>
            <pc:docMk/>
            <pc:sldMk cId="903591681" sldId="1819"/>
            <ac:cxnSpMk id="6" creationId="{48E46E23-E6E2-32BB-C153-8B7B38D7FA7C}"/>
          </ac:cxnSpMkLst>
        </pc:cxnChg>
        <pc:cxnChg chg="add mod">
          <ac:chgData name="Yoel Kortick" userId="167978f5-7f40-4909-85d5-d4149554ad4e" providerId="ADAL" clId="{178E203D-F436-4EC6-B341-688274A1FBB1}" dt="2023-09-20T11:04:12.884" v="2741" actId="1035"/>
          <ac:cxnSpMkLst>
            <pc:docMk/>
            <pc:sldMk cId="903591681" sldId="1819"/>
            <ac:cxnSpMk id="9" creationId="{DDA38B6E-5E0E-B01B-6602-6794C5353823}"/>
          </ac:cxnSpMkLst>
        </pc:cxnChg>
        <pc:cxnChg chg="add">
          <ac:chgData name="Yoel Kortick" userId="167978f5-7f40-4909-85d5-d4149554ad4e" providerId="ADAL" clId="{178E203D-F436-4EC6-B341-688274A1FBB1}" dt="2023-09-20T06:54:31.128" v="306" actId="11529"/>
          <ac:cxnSpMkLst>
            <pc:docMk/>
            <pc:sldMk cId="903591681" sldId="1819"/>
            <ac:cxnSpMk id="10" creationId="{6422D452-ABE8-991F-6C43-A890858A2192}"/>
          </ac:cxnSpMkLst>
        </pc:cxnChg>
        <pc:cxnChg chg="add mod">
          <ac:chgData name="Yoel Kortick" userId="167978f5-7f40-4909-85d5-d4149554ad4e" providerId="ADAL" clId="{178E203D-F436-4EC6-B341-688274A1FBB1}" dt="2023-09-20T06:54:43.070" v="309"/>
          <ac:cxnSpMkLst>
            <pc:docMk/>
            <pc:sldMk cId="903591681" sldId="1819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591402680" sldId="1820"/>
        </pc:sldMkLst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2" creationId="{A9F054D5-E13B-4D99-973D-20F52A67984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91402680" sldId="182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7:34:47.493" v="1568" actId="20577"/>
          <ac:spMkLst>
            <pc:docMk/>
            <pc:sldMk cId="1591402680" sldId="1820"/>
            <ac:spMk id="4" creationId="{2490F34D-A7E2-4EA9-8B1A-78371A1F1CD1}"/>
          </ac:spMkLst>
        </pc:spChg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7" creationId="{A3991FDB-2A30-4E7C-9813-2CAB7E5300D6}"/>
          </ac:spMkLst>
        </pc:spChg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8" creationId="{0AB13733-1AF5-48A4-8931-013860C5561E}"/>
          </ac:spMkLst>
        </pc:spChg>
        <pc:picChg chg="del">
          <ac:chgData name="Yoel Kortick" userId="167978f5-7f40-4909-85d5-d4149554ad4e" providerId="ADAL" clId="{178E203D-F436-4EC6-B341-688274A1FBB1}" dt="2023-09-20T07:34:49.499" v="1569" actId="478"/>
          <ac:picMkLst>
            <pc:docMk/>
            <pc:sldMk cId="1591402680" sldId="1820"/>
            <ac:picMk id="5" creationId="{246F61F0-E6ED-4665-879A-B508DE79EBD1}"/>
          </ac:picMkLst>
        </pc:picChg>
        <pc:picChg chg="add mod">
          <ac:chgData name="Yoel Kortick" userId="167978f5-7f40-4909-85d5-d4149554ad4e" providerId="ADAL" clId="{178E203D-F436-4EC6-B341-688274A1FBB1}" dt="2023-09-20T07:35:45.052" v="1578" actId="14100"/>
          <ac:picMkLst>
            <pc:docMk/>
            <pc:sldMk cId="1591402680" sldId="1820"/>
            <ac:picMk id="10" creationId="{FB827A39-4F0D-DC27-62A4-4EB4D9ED8C5C}"/>
          </ac:picMkLst>
        </pc:picChg>
        <pc:picChg chg="add mod">
          <ac:chgData name="Yoel Kortick" userId="167978f5-7f40-4909-85d5-d4149554ad4e" providerId="ADAL" clId="{178E203D-F436-4EC6-B341-688274A1FBB1}" dt="2023-09-20T07:35:40.828" v="1577" actId="208"/>
          <ac:picMkLst>
            <pc:docMk/>
            <pc:sldMk cId="1591402680" sldId="1820"/>
            <ac:picMk id="13" creationId="{9941571B-FC79-8488-3A76-38F6EA02C796}"/>
          </ac:picMkLst>
        </pc:picChg>
        <pc:cxnChg chg="del mod">
          <ac:chgData name="Yoel Kortick" userId="167978f5-7f40-4909-85d5-d4149554ad4e" providerId="ADAL" clId="{178E203D-F436-4EC6-B341-688274A1FBB1}" dt="2023-09-20T07:34:51.389" v="1570" actId="478"/>
          <ac:cxnSpMkLst>
            <pc:docMk/>
            <pc:sldMk cId="1591402680" sldId="1820"/>
            <ac:cxnSpMk id="9" creationId="{7EB7499A-6BBC-42F1-9C56-B06442CB68C9}"/>
          </ac:cxnSpMkLst>
        </pc:cxnChg>
        <pc:cxnChg chg="del">
          <ac:chgData name="Yoel Kortick" userId="167978f5-7f40-4909-85d5-d4149554ad4e" providerId="ADAL" clId="{178E203D-F436-4EC6-B341-688274A1FBB1}" dt="2023-09-20T07:34:51.389" v="1570" actId="478"/>
          <ac:cxnSpMkLst>
            <pc:docMk/>
            <pc:sldMk cId="1591402680" sldId="1820"/>
            <ac:cxnSpMk id="11" creationId="{6FC5183A-99F0-4242-9583-EBC732A011F4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682461583" sldId="182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82461583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82461583" sldId="1821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83439777" sldId="182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439777" sldId="1822"/>
            <ac:spMk id="3" creationId="{4FC18B40-6547-41EC-8A0E-1C8F40E0A42F}"/>
          </ac:spMkLst>
        </pc:spChg>
        <pc:spChg chg="add mod">
          <ac:chgData name="Yoel Kortick" userId="167978f5-7f40-4909-85d5-d4149554ad4e" providerId="ADAL" clId="{178E203D-F436-4EC6-B341-688274A1FBB1}" dt="2023-09-20T07:53:30.725" v="1684" actId="1037"/>
          <ac:spMkLst>
            <pc:docMk/>
            <pc:sldMk cId="183439777" sldId="1822"/>
            <ac:spMk id="6" creationId="{142378E3-0F33-3FFE-7076-B12A02B94888}"/>
          </ac:spMkLst>
        </pc:spChg>
        <pc:spChg chg="del">
          <ac:chgData name="Yoel Kortick" userId="167978f5-7f40-4909-85d5-d4149554ad4e" providerId="ADAL" clId="{178E203D-F436-4EC6-B341-688274A1FBB1}" dt="2023-09-20T07:49:59.349" v="1659" actId="478"/>
          <ac:spMkLst>
            <pc:docMk/>
            <pc:sldMk cId="183439777" sldId="1822"/>
            <ac:spMk id="7" creationId="{175999EB-565B-4BA2-9CC8-777407B07A16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439777" sldId="1822"/>
            <ac:spMk id="12" creationId="{E8E43AC9-5C96-4798-B751-EDB6EC40D17B}"/>
          </ac:spMkLst>
        </pc:spChg>
        <pc:spChg chg="del">
          <ac:chgData name="Yoel Kortick" userId="167978f5-7f40-4909-85d5-d4149554ad4e" providerId="ADAL" clId="{178E203D-F436-4EC6-B341-688274A1FBB1}" dt="2023-09-20T07:49:55.084" v="1656" actId="478"/>
          <ac:spMkLst>
            <pc:docMk/>
            <pc:sldMk cId="183439777" sldId="1822"/>
            <ac:spMk id="14" creationId="{F1D2BB33-47EF-482F-A608-9A4436412A37}"/>
          </ac:spMkLst>
        </pc:spChg>
        <pc:spChg chg="add mod">
          <ac:chgData name="Yoel Kortick" userId="167978f5-7f40-4909-85d5-d4149554ad4e" providerId="ADAL" clId="{178E203D-F436-4EC6-B341-688274A1FBB1}" dt="2023-09-20T07:53:44.260" v="1693" actId="14100"/>
          <ac:spMkLst>
            <pc:docMk/>
            <pc:sldMk cId="183439777" sldId="1822"/>
            <ac:spMk id="19" creationId="{19966735-21AD-A387-E14D-396B2A32F093}"/>
          </ac:spMkLst>
        </pc:spChg>
        <pc:picChg chg="del">
          <ac:chgData name="Yoel Kortick" userId="167978f5-7f40-4909-85d5-d4149554ad4e" providerId="ADAL" clId="{178E203D-F436-4EC6-B341-688274A1FBB1}" dt="2023-09-20T07:49:44.637" v="1653" actId="478"/>
          <ac:picMkLst>
            <pc:docMk/>
            <pc:sldMk cId="183439777" sldId="1822"/>
            <ac:picMk id="4" creationId="{B01DE7EE-817C-4D57-B7E4-DF95EFFA321C}"/>
          </ac:picMkLst>
        </pc:picChg>
        <pc:picChg chg="add del mod ord">
          <ac:chgData name="Yoel Kortick" userId="167978f5-7f40-4909-85d5-d4149554ad4e" providerId="ADAL" clId="{178E203D-F436-4EC6-B341-688274A1FBB1}" dt="2023-09-20T07:53:13.668" v="1676" actId="478"/>
          <ac:picMkLst>
            <pc:docMk/>
            <pc:sldMk cId="183439777" sldId="1822"/>
            <ac:picMk id="5" creationId="{FE463A15-8AA4-374E-18DE-72132120FB2C}"/>
          </ac:picMkLst>
        </pc:picChg>
        <pc:picChg chg="add mod ord">
          <ac:chgData name="Yoel Kortick" userId="167978f5-7f40-4909-85d5-d4149554ad4e" providerId="ADAL" clId="{178E203D-F436-4EC6-B341-688274A1FBB1}" dt="2023-09-20T07:53:46.214" v="1694" actId="208"/>
          <ac:picMkLst>
            <pc:docMk/>
            <pc:sldMk cId="183439777" sldId="1822"/>
            <ac:picMk id="15" creationId="{0F689B7A-E41D-3293-8751-AFCC4B94E1E3}"/>
          </ac:picMkLst>
        </pc:picChg>
        <pc:cxnChg chg="add mod">
          <ac:chgData name="Yoel Kortick" userId="167978f5-7f40-4909-85d5-d4149554ad4e" providerId="ADAL" clId="{178E203D-F436-4EC6-B341-688274A1FBB1}" dt="2023-09-20T07:53:37.869" v="1691" actId="1035"/>
          <ac:cxnSpMkLst>
            <pc:docMk/>
            <pc:sldMk cId="183439777" sldId="1822"/>
            <ac:cxnSpMk id="8" creationId="{98E2308D-66DA-C0F2-EC14-AEFA71145AA1}"/>
          </ac:cxnSpMkLst>
        </pc:cxnChg>
        <pc:cxnChg chg="add mod">
          <ac:chgData name="Yoel Kortick" userId="167978f5-7f40-4909-85d5-d4149554ad4e" providerId="ADAL" clId="{178E203D-F436-4EC6-B341-688274A1FBB1}" dt="2023-09-20T07:53:37.869" v="1691" actId="1035"/>
          <ac:cxnSpMkLst>
            <pc:docMk/>
            <pc:sldMk cId="183439777" sldId="1822"/>
            <ac:cxnSpMk id="9" creationId="{5758AC48-1359-6ABC-95F4-BCAA834AF067}"/>
          </ac:cxnSpMkLst>
        </pc:cxnChg>
        <pc:cxnChg chg="del">
          <ac:chgData name="Yoel Kortick" userId="167978f5-7f40-4909-85d5-d4149554ad4e" providerId="ADAL" clId="{178E203D-F436-4EC6-B341-688274A1FBB1}" dt="2023-09-20T07:49:56.140" v="1657" actId="478"/>
          <ac:cxnSpMkLst>
            <pc:docMk/>
            <pc:sldMk cId="183439777" sldId="1822"/>
            <ac:cxnSpMk id="16" creationId="{21F2F931-11A9-44E6-B69A-66FB4E5F8696}"/>
          </ac:cxnSpMkLst>
        </pc:cxnChg>
        <pc:cxnChg chg="del">
          <ac:chgData name="Yoel Kortick" userId="167978f5-7f40-4909-85d5-d4149554ad4e" providerId="ADAL" clId="{178E203D-F436-4EC6-B341-688274A1FBB1}" dt="2023-09-20T07:49:57.229" v="1658" actId="478"/>
          <ac:cxnSpMkLst>
            <pc:docMk/>
            <pc:sldMk cId="183439777" sldId="1822"/>
            <ac:cxnSpMk id="18" creationId="{1C684AFA-F5E4-46C3-99E9-7D1212EFC483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609078475" sldId="182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609078475" sldId="182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7:54:59.219" v="1706" actId="1038"/>
          <ac:spMkLst>
            <pc:docMk/>
            <pc:sldMk cId="3609078475" sldId="1823"/>
            <ac:spMk id="8" creationId="{1E526910-B740-43BB-9934-776ECEBC2ABA}"/>
          </ac:spMkLst>
        </pc:spChg>
        <pc:spChg chg="mod">
          <ac:chgData name="Yoel Kortick" userId="167978f5-7f40-4909-85d5-d4149554ad4e" providerId="ADAL" clId="{178E203D-F436-4EC6-B341-688274A1FBB1}" dt="2023-09-20T07:55:08.244" v="1708" actId="14100"/>
          <ac:spMkLst>
            <pc:docMk/>
            <pc:sldMk cId="3609078475" sldId="1823"/>
            <ac:spMk id="9" creationId="{F393EE36-AA6E-4DC6-92C1-2A8879A01ECC}"/>
          </ac:spMkLst>
        </pc:spChg>
        <pc:picChg chg="add mod ord">
          <ac:chgData name="Yoel Kortick" userId="167978f5-7f40-4909-85d5-d4149554ad4e" providerId="ADAL" clId="{178E203D-F436-4EC6-B341-688274A1FBB1}" dt="2023-09-20T07:55:10.286" v="1709" actId="208"/>
          <ac:picMkLst>
            <pc:docMk/>
            <pc:sldMk cId="3609078475" sldId="1823"/>
            <ac:picMk id="4" creationId="{A8DE6F88-5605-D8C4-129F-208A53610163}"/>
          </ac:picMkLst>
        </pc:picChg>
        <pc:picChg chg="del">
          <ac:chgData name="Yoel Kortick" userId="167978f5-7f40-4909-85d5-d4149554ad4e" providerId="ADAL" clId="{178E203D-F436-4EC6-B341-688274A1FBB1}" dt="2023-09-20T07:54:40.196" v="1695" actId="478"/>
          <ac:picMkLst>
            <pc:docMk/>
            <pc:sldMk cId="3609078475" sldId="1823"/>
            <ac:picMk id="7" creationId="{9EEBA573-08D1-4659-AE6F-F876C30FF0F7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4080501231" sldId="182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080501231" sldId="182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8:31:40.569" v="2194" actId="14100"/>
          <ac:spMkLst>
            <pc:docMk/>
            <pc:sldMk cId="4080501231" sldId="1824"/>
            <ac:spMk id="6" creationId="{02254342-80BD-425E-8908-A39E74E1BA6A}"/>
          </ac:spMkLst>
        </pc:spChg>
        <pc:picChg chg="del">
          <ac:chgData name="Yoel Kortick" userId="167978f5-7f40-4909-85d5-d4149554ad4e" providerId="ADAL" clId="{178E203D-F436-4EC6-B341-688274A1FBB1}" dt="2023-09-20T08:31:28.650" v="2182" actId="478"/>
          <ac:picMkLst>
            <pc:docMk/>
            <pc:sldMk cId="4080501231" sldId="1824"/>
            <ac:picMk id="5" creationId="{0E4DAAC3-F40E-4C93-A800-E989D6756795}"/>
          </ac:picMkLst>
        </pc:picChg>
        <pc:picChg chg="add mod ord">
          <ac:chgData name="Yoel Kortick" userId="167978f5-7f40-4909-85d5-d4149554ad4e" providerId="ADAL" clId="{178E203D-F436-4EC6-B341-688274A1FBB1}" dt="2023-09-20T08:31:42.301" v="2195" actId="208"/>
          <ac:picMkLst>
            <pc:docMk/>
            <pc:sldMk cId="4080501231" sldId="1824"/>
            <ac:picMk id="7" creationId="{1DBC2352-ED51-3420-55E7-46CBC127CB28}"/>
          </ac:picMkLst>
        </pc:pic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314777321" sldId="182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314777321" sldId="1825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272440166" sldId="182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72440166" sldId="182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72440166" sldId="182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435623931" sldId="182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5623931" sldId="1827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56012411" sldId="182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56012411" sldId="1828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553306085" sldId="182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53306085" sldId="182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53306085" sldId="182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178E203D-F436-4EC6-B341-688274A1FBB1}" dt="2023-09-21T05:14:31.577" v="3580"/>
        <pc:sldMkLst>
          <pc:docMk/>
          <pc:sldMk cId="1982043245" sldId="183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82043245" sldId="183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37:40.779" v="2210" actId="14100"/>
          <ac:spMkLst>
            <pc:docMk/>
            <pc:sldMk cId="1982043245" sldId="1830"/>
            <ac:spMk id="8" creationId="{DECCBAAB-49D2-46E3-9805-12B22DD74A89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731130571" sldId="183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1130571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39:01.606" v="2245" actId="33524"/>
          <ac:spMkLst>
            <pc:docMk/>
            <pc:sldMk cId="1731130571" sldId="1831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38:48.324" v="2226" actId="1037"/>
          <ac:spMkLst>
            <pc:docMk/>
            <pc:sldMk cId="1731130571" sldId="1831"/>
            <ac:spMk id="6" creationId="{C88D62FC-6660-4920-A35C-4FCC8E2A36FA}"/>
          </ac:spMkLst>
        </pc:spChg>
        <pc:spChg chg="mod">
          <ac:chgData name="Yoel Kortick" userId="167978f5-7f40-4909-85d5-d4149554ad4e" providerId="ADAL" clId="{178E203D-F436-4EC6-B341-688274A1FBB1}" dt="2023-09-20T10:38:53.894" v="2244" actId="1037"/>
          <ac:spMkLst>
            <pc:docMk/>
            <pc:sldMk cId="1731130571" sldId="1831"/>
            <ac:spMk id="8" creationId="{DECCBAAB-49D2-46E3-9805-12B22DD74A89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1130571" sldId="1831"/>
            <ac:spMk id="9" creationId="{12F1EE84-12AE-4737-A648-4D0C5B38BAF8}"/>
          </ac:spMkLst>
        </pc:spChg>
        <pc:picChg chg="del">
          <ac:chgData name="Yoel Kortick" userId="167978f5-7f40-4909-85d5-d4149554ad4e" providerId="ADAL" clId="{178E203D-F436-4EC6-B341-688274A1FBB1}" dt="2023-09-20T10:38:35.455" v="2211" actId="478"/>
          <ac:picMkLst>
            <pc:docMk/>
            <pc:sldMk cId="1731130571" sldId="1831"/>
            <ac:picMk id="5" creationId="{F9695CCC-CAAE-4577-96B8-BC2198F4AE2E}"/>
          </ac:picMkLst>
        </pc:picChg>
        <pc:picChg chg="add mod ord">
          <ac:chgData name="Yoel Kortick" userId="167978f5-7f40-4909-85d5-d4149554ad4e" providerId="ADAL" clId="{178E203D-F436-4EC6-B341-688274A1FBB1}" dt="2023-09-20T10:38:41.988" v="2223" actId="167"/>
          <ac:picMkLst>
            <pc:docMk/>
            <pc:sldMk cId="1731130571" sldId="1831"/>
            <ac:picMk id="7" creationId="{31CE5DA1-DA34-F907-4A69-02A25507403B}"/>
          </ac:picMkLst>
        </pc:picChg>
        <pc:cxnChg chg="mod">
          <ac:chgData name="Yoel Kortick" userId="167978f5-7f40-4909-85d5-d4149554ad4e" providerId="ADAL" clId="{178E203D-F436-4EC6-B341-688274A1FBB1}" dt="2023-09-20T10:38:48.324" v="2226" actId="1037"/>
          <ac:cxnSpMkLst>
            <pc:docMk/>
            <pc:sldMk cId="1731130571" sldId="1831"/>
            <ac:cxnSpMk id="11" creationId="{1049B6D7-496D-49EF-AB3B-95C0EB29A437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97167565" sldId="183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97167565" sldId="183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41:14.218" v="2252" actId="1076"/>
          <ac:spMkLst>
            <pc:docMk/>
            <pc:sldMk cId="997167565" sldId="1832"/>
            <ac:spMk id="8" creationId="{DECCBAAB-49D2-46E3-9805-12B22DD74A89}"/>
          </ac:spMkLst>
        </pc:spChg>
        <pc:picChg chg="add mod ord">
          <ac:chgData name="Yoel Kortick" userId="167978f5-7f40-4909-85d5-d4149554ad4e" providerId="ADAL" clId="{178E203D-F436-4EC6-B341-688274A1FBB1}" dt="2023-09-20T10:41:25.697" v="2253" actId="208"/>
          <ac:picMkLst>
            <pc:docMk/>
            <pc:sldMk cId="997167565" sldId="1832"/>
            <ac:picMk id="5" creationId="{CDD21414-2295-7597-F413-4106F9E13135}"/>
          </ac:picMkLst>
        </pc:picChg>
        <pc:picChg chg="del">
          <ac:chgData name="Yoel Kortick" userId="167978f5-7f40-4909-85d5-d4149554ad4e" providerId="ADAL" clId="{178E203D-F436-4EC6-B341-688274A1FBB1}" dt="2023-09-20T10:40:47.254" v="2246" actId="478"/>
          <ac:picMkLst>
            <pc:docMk/>
            <pc:sldMk cId="997167565" sldId="1832"/>
            <ac:picMk id="7" creationId="{5EA14CCE-4938-4F7A-8E8A-F6698BA30DF0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331450986" sldId="183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331450986" sldId="1833"/>
            <ac:spMk id="3" creationId="{4FC18B40-6547-41EC-8A0E-1C8F40E0A42F}"/>
          </ac:spMkLst>
        </pc:spChg>
        <pc:picChg chg="add mod">
          <ac:chgData name="Yoel Kortick" userId="167978f5-7f40-4909-85d5-d4149554ad4e" providerId="ADAL" clId="{178E203D-F436-4EC6-B341-688274A1FBB1}" dt="2023-09-20T10:43:24.872" v="2259" actId="208"/>
          <ac:picMkLst>
            <pc:docMk/>
            <pc:sldMk cId="3331450986" sldId="1833"/>
            <ac:picMk id="4" creationId="{23DD32D5-6B47-3840-A1CF-1ADC70CF1147}"/>
          </ac:picMkLst>
        </pc:picChg>
        <pc:picChg chg="del">
          <ac:chgData name="Yoel Kortick" userId="167978f5-7f40-4909-85d5-d4149554ad4e" providerId="ADAL" clId="{178E203D-F436-4EC6-B341-688274A1FBB1}" dt="2023-09-20T10:43:17.320" v="2254" actId="478"/>
          <ac:picMkLst>
            <pc:docMk/>
            <pc:sldMk cId="3331450986" sldId="1833"/>
            <ac:picMk id="9" creationId="{CEC23CCE-C685-44E9-BFEF-7C50B6F9540F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821854884" sldId="1834"/>
        </pc:sldMkLst>
        <pc:spChg chg="del mod">
          <ac:chgData name="Yoel Kortick" userId="167978f5-7f40-4909-85d5-d4149554ad4e" providerId="ADAL" clId="{178E203D-F436-4EC6-B341-688274A1FBB1}" dt="2023-09-20T11:11:45.710" v="2881" actId="478"/>
          <ac:spMkLst>
            <pc:docMk/>
            <pc:sldMk cId="2821854884" sldId="1834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821854884" sldId="1834"/>
            <ac:spMk id="3" creationId="{4FC18B40-6547-41EC-8A0E-1C8F40E0A42F}"/>
          </ac:spMkLst>
        </pc:spChg>
        <pc:spChg chg="del mod">
          <ac:chgData name="Yoel Kortick" userId="167978f5-7f40-4909-85d5-d4149554ad4e" providerId="ADAL" clId="{178E203D-F436-4EC6-B341-688274A1FBB1}" dt="2023-09-20T11:11:45.710" v="2881" actId="478"/>
          <ac:spMkLst>
            <pc:docMk/>
            <pc:sldMk cId="2821854884" sldId="1834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78E203D-F436-4EC6-B341-688274A1FBB1}" dt="2023-09-20T11:11:48.730" v="2882" actId="478"/>
          <ac:spMkLst>
            <pc:docMk/>
            <pc:sldMk cId="2821854884" sldId="1834"/>
            <ac:spMk id="6" creationId="{61FC2A92-8F9A-93FB-1F16-CE5206816BEA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2821854884" sldId="1834"/>
            <ac:spMk id="8" creationId="{3FA0E8A8-E799-2815-0161-047C94CBCAE0}"/>
          </ac:spMkLst>
        </pc:spChg>
        <pc:picChg chg="del">
          <ac:chgData name="Yoel Kortick" userId="167978f5-7f40-4909-85d5-d4149554ad4e" providerId="ADAL" clId="{178E203D-F436-4EC6-B341-688274A1FBB1}" dt="2023-09-20T07:24:05.086" v="1185" actId="478"/>
          <ac:picMkLst>
            <pc:docMk/>
            <pc:sldMk cId="2821854884" sldId="1834"/>
            <ac:picMk id="6" creationId="{2B84228A-DD30-468A-8435-63152E221B13}"/>
          </ac:picMkLst>
        </pc:picChg>
        <pc:picChg chg="add del mod ord">
          <ac:chgData name="Yoel Kortick" userId="167978f5-7f40-4909-85d5-d4149554ad4e" providerId="ADAL" clId="{178E203D-F436-4EC6-B341-688274A1FBB1}" dt="2023-09-20T11:11:45.710" v="2881" actId="478"/>
          <ac:picMkLst>
            <pc:docMk/>
            <pc:sldMk cId="2821854884" sldId="1834"/>
            <ac:picMk id="7" creationId="{9DF81141-05EF-4E2A-105C-E31BB04BFA90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79438656" sldId="1835"/>
        </pc:sldMkLst>
        <pc:spChg chg="del">
          <ac:chgData name="Yoel Kortick" userId="167978f5-7f40-4909-85d5-d4149554ad4e" providerId="ADAL" clId="{178E203D-F436-4EC6-B341-688274A1FBB1}" dt="2023-09-20T06:56:33.343" v="460" actId="478"/>
          <ac:spMkLst>
            <pc:docMk/>
            <pc:sldMk cId="179438656" sldId="1835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06:56:36.073" v="461" actId="208"/>
          <ac:picMkLst>
            <pc:docMk/>
            <pc:sldMk cId="179438656" sldId="1835"/>
            <ac:picMk id="6" creationId="{2668047B-EBDD-73DD-2658-CA5AE56F57EE}"/>
          </ac:picMkLst>
        </pc:picChg>
        <pc:picChg chg="del">
          <ac:chgData name="Yoel Kortick" userId="167978f5-7f40-4909-85d5-d4149554ad4e" providerId="ADAL" clId="{178E203D-F436-4EC6-B341-688274A1FBB1}" dt="2023-09-20T06:55:57.495" v="435" actId="478"/>
          <ac:picMkLst>
            <pc:docMk/>
            <pc:sldMk cId="179438656" sldId="1835"/>
            <ac:picMk id="7" creationId="{211792D8-B9C1-7BCE-6068-B351B83D6767}"/>
          </ac:picMkLst>
        </pc:picChg>
        <pc:cxnChg chg="mod">
          <ac:chgData name="Yoel Kortick" userId="167978f5-7f40-4909-85d5-d4149554ad4e" providerId="ADAL" clId="{178E203D-F436-4EC6-B341-688274A1FBB1}" dt="2023-09-20T06:56:24.920" v="457" actId="1036"/>
          <ac:cxnSpMkLst>
            <pc:docMk/>
            <pc:sldMk cId="179438656" sldId="1835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06:56:59.199" v="500" actId="20577"/>
          <ac:cxnSpMkLst>
            <pc:docMk/>
            <pc:sldMk cId="179438656" sldId="1835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262555727" sldId="183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07:07:25.497" v="827" actId="208"/>
          <ac:picMkLst>
            <pc:docMk/>
            <pc:sldMk cId="2262555727" sldId="1836"/>
            <ac:picMk id="5" creationId="{63A325F4-B201-8443-FC07-7374151E1FCC}"/>
          </ac:picMkLst>
        </pc:picChg>
        <pc:picChg chg="del">
          <ac:chgData name="Yoel Kortick" userId="167978f5-7f40-4909-85d5-d4149554ad4e" providerId="ADAL" clId="{178E203D-F436-4EC6-B341-688274A1FBB1}" dt="2023-09-20T07:04:29.478" v="653" actId="478"/>
          <ac:picMkLst>
            <pc:docMk/>
            <pc:sldMk cId="2262555727" sldId="1836"/>
            <ac:picMk id="6" creationId="{2668047B-EBDD-73DD-2658-CA5AE56F57EE}"/>
          </ac:picMkLst>
        </pc:picChg>
        <pc:cxnChg chg="mod">
          <ac:chgData name="Yoel Kortick" userId="167978f5-7f40-4909-85d5-d4149554ad4e" providerId="ADAL" clId="{178E203D-F436-4EC6-B341-688274A1FBB1}" dt="2023-09-20T07:07:31.624" v="829" actId="1037"/>
          <ac:cxnSpMkLst>
            <pc:docMk/>
            <pc:sldMk cId="2262555727" sldId="1836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07:07:14.842" v="824" actId="14100"/>
          <ac:cxnSpMkLst>
            <pc:docMk/>
            <pc:sldMk cId="2262555727" sldId="1836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282390259" sldId="183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82390259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82390259" sldId="1837"/>
            <ac:spMk id="4" creationId="{2490F34D-A7E2-4EA9-8B1A-78371A1F1CD1}"/>
          </ac:spMkLst>
        </pc:spChg>
        <pc:spChg chg="add">
          <ac:chgData name="Yoel Kortick" userId="167978f5-7f40-4909-85d5-d4149554ad4e" providerId="ADAL" clId="{178E203D-F436-4EC6-B341-688274A1FBB1}" dt="2023-09-20T07:12:30.068" v="929" actId="11529"/>
          <ac:spMkLst>
            <pc:docMk/>
            <pc:sldMk cId="1282390259" sldId="1837"/>
            <ac:spMk id="7" creationId="{8CFD519F-B2CF-743E-199C-EEBFE79BF737}"/>
          </ac:spMkLst>
        </pc:spChg>
        <pc:spChg chg="del">
          <ac:chgData name="Yoel Kortick" userId="167978f5-7f40-4909-85d5-d4149554ad4e" providerId="ADAL" clId="{178E203D-F436-4EC6-B341-688274A1FBB1}" dt="2023-09-20T07:12:24.447" v="928" actId="478"/>
          <ac:spMkLst>
            <pc:docMk/>
            <pc:sldMk cId="1282390259" sldId="1837"/>
            <ac:spMk id="8" creationId="{6A12B8FB-284D-AD09-2394-DAECAF7F12D1}"/>
          </ac:spMkLst>
        </pc:spChg>
        <pc:spChg chg="add">
          <ac:chgData name="Yoel Kortick" userId="167978f5-7f40-4909-85d5-d4149554ad4e" providerId="ADAL" clId="{178E203D-F436-4EC6-B341-688274A1FBB1}" dt="2023-09-20T07:12:39.194" v="930" actId="11529"/>
          <ac:spMkLst>
            <pc:docMk/>
            <pc:sldMk cId="1282390259" sldId="1837"/>
            <ac:spMk id="9" creationId="{F9D9A5AF-8D0C-050E-F866-D634A066EC0E}"/>
          </ac:spMkLst>
        </pc:spChg>
        <pc:picChg chg="del">
          <ac:chgData name="Yoel Kortick" userId="167978f5-7f40-4909-85d5-d4149554ad4e" providerId="ADAL" clId="{178E203D-F436-4EC6-B341-688274A1FBB1}" dt="2023-09-20T07:12:00.382" v="913" actId="478"/>
          <ac:picMkLst>
            <pc:docMk/>
            <pc:sldMk cId="1282390259" sldId="1837"/>
            <ac:picMk id="5" creationId="{63A325F4-B201-8443-FC07-7374151E1FCC}"/>
          </ac:picMkLst>
        </pc:picChg>
        <pc:picChg chg="add mod ord">
          <ac:chgData name="Yoel Kortick" userId="167978f5-7f40-4909-85d5-d4149554ad4e" providerId="ADAL" clId="{178E203D-F436-4EC6-B341-688274A1FBB1}" dt="2023-09-20T07:12:41.984" v="931" actId="208"/>
          <ac:picMkLst>
            <pc:docMk/>
            <pc:sldMk cId="1282390259" sldId="1837"/>
            <ac:picMk id="6" creationId="{BD48C428-FE80-667F-5211-39844B58704A}"/>
          </ac:picMkLst>
        </pc:picChg>
        <pc:cxnChg chg="del">
          <ac:chgData name="Yoel Kortick" userId="167978f5-7f40-4909-85d5-d4149554ad4e" providerId="ADAL" clId="{178E203D-F436-4EC6-B341-688274A1FBB1}" dt="2023-09-20T07:12:21.518" v="926" actId="478"/>
          <ac:cxnSpMkLst>
            <pc:docMk/>
            <pc:sldMk cId="1282390259" sldId="1837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178E203D-F436-4EC6-B341-688274A1FBB1}" dt="2023-09-20T07:12:22.454" v="927" actId="478"/>
          <ac:cxnSpMkLst>
            <pc:docMk/>
            <pc:sldMk cId="1282390259" sldId="1837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821230387" sldId="183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4" creationId="{2490F34D-A7E2-4EA9-8B1A-78371A1F1CD1}"/>
          </ac:spMkLst>
        </pc:spChg>
        <pc:spChg chg="del mod">
          <ac:chgData name="Yoel Kortick" userId="167978f5-7f40-4909-85d5-d4149554ad4e" providerId="ADAL" clId="{178E203D-F436-4EC6-B341-688274A1FBB1}" dt="2023-09-20T07:20:34.887" v="1067" actId="478"/>
          <ac:spMkLst>
            <pc:docMk/>
            <pc:sldMk cId="821230387" sldId="1838"/>
            <ac:spMk id="7" creationId="{8CFD519F-B2CF-743E-199C-EEBFE79BF737}"/>
          </ac:spMkLst>
        </pc:spChg>
        <pc:spChg chg="del">
          <ac:chgData name="Yoel Kortick" userId="167978f5-7f40-4909-85d5-d4149554ad4e" providerId="ADAL" clId="{178E203D-F436-4EC6-B341-688274A1FBB1}" dt="2023-09-20T07:20:36.730" v="1068" actId="478"/>
          <ac:spMkLst>
            <pc:docMk/>
            <pc:sldMk cId="821230387" sldId="1838"/>
            <ac:spMk id="9" creationId="{F9D9A5AF-8D0C-050E-F866-D634A066EC0E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11" creationId="{750AAA4A-274C-A94C-AE75-70988A5E545B}"/>
          </ac:spMkLst>
        </pc:spChg>
        <pc:picChg chg="add del">
          <ac:chgData name="Yoel Kortick" userId="167978f5-7f40-4909-85d5-d4149554ad4e" providerId="ADAL" clId="{178E203D-F436-4EC6-B341-688274A1FBB1}" dt="2023-09-20T07:18:58.669" v="957" actId="478"/>
          <ac:picMkLst>
            <pc:docMk/>
            <pc:sldMk cId="821230387" sldId="1838"/>
            <ac:picMk id="5" creationId="{5ED6E142-9692-0FC2-DD9E-762E86912522}"/>
          </ac:picMkLst>
        </pc:picChg>
        <pc:picChg chg="del">
          <ac:chgData name="Yoel Kortick" userId="167978f5-7f40-4909-85d5-d4149554ad4e" providerId="ADAL" clId="{178E203D-F436-4EC6-B341-688274A1FBB1}" dt="2023-09-20T07:14:54.462" v="933" actId="478"/>
          <ac:picMkLst>
            <pc:docMk/>
            <pc:sldMk cId="821230387" sldId="1838"/>
            <ac:picMk id="6" creationId="{BD48C428-FE80-667F-5211-39844B58704A}"/>
          </ac:picMkLst>
        </pc:picChg>
        <pc:picChg chg="add del mod ord">
          <ac:chgData name="Yoel Kortick" userId="167978f5-7f40-4909-85d5-d4149554ad4e" providerId="ADAL" clId="{178E203D-F436-4EC6-B341-688274A1FBB1}" dt="2023-09-20T07:21:27.575" v="1140" actId="478"/>
          <ac:picMkLst>
            <pc:docMk/>
            <pc:sldMk cId="821230387" sldId="1838"/>
            <ac:picMk id="10" creationId="{276D1235-D3E8-7AB0-AA0C-F4148302AAA3}"/>
          </ac:picMkLst>
        </pc:picChg>
        <pc:picChg chg="add mod">
          <ac:chgData name="Yoel Kortick" userId="167978f5-7f40-4909-85d5-d4149554ad4e" providerId="ADAL" clId="{178E203D-F436-4EC6-B341-688274A1FBB1}" dt="2023-09-20T07:21:30.061" v="1142" actId="208"/>
          <ac:picMkLst>
            <pc:docMk/>
            <pc:sldMk cId="821230387" sldId="1838"/>
            <ac:picMk id="13" creationId="{B1843163-C9BC-B9BE-0D96-BA6D7EDC5A9C}"/>
          </ac:picMkLst>
        </pc:picChg>
        <pc:cxnChg chg="add">
          <ac:chgData name="Yoel Kortick" userId="167978f5-7f40-4909-85d5-d4149554ad4e" providerId="ADAL" clId="{178E203D-F436-4EC6-B341-688274A1FBB1}" dt="2023-09-20T07:23:10.063" v="1181" actId="11529"/>
          <ac:cxnSpMkLst>
            <pc:docMk/>
            <pc:sldMk cId="821230387" sldId="1838"/>
            <ac:cxnSpMk id="15" creationId="{2C513B3E-0B97-FC0B-5505-C5F2E99715B6}"/>
          </ac:cxnSpMkLst>
        </pc:cxnChg>
        <pc:cxnChg chg="add mod">
          <ac:chgData name="Yoel Kortick" userId="167978f5-7f40-4909-85d5-d4149554ad4e" providerId="ADAL" clId="{178E203D-F436-4EC6-B341-688274A1FBB1}" dt="2023-09-20T07:23:24.685" v="1184" actId="14100"/>
          <ac:cxnSpMkLst>
            <pc:docMk/>
            <pc:sldMk cId="821230387" sldId="1838"/>
            <ac:cxnSpMk id="16" creationId="{A96DE0E0-3E45-FFD2-1D4D-D9C03186C2A6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172996001" sldId="183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172996001" sldId="183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172996001" sldId="1839"/>
            <ac:spMk id="4" creationId="{2490F34D-A7E2-4EA9-8B1A-78371A1F1CD1}"/>
          </ac:spMkLst>
        </pc:spChg>
        <pc:spChg chg="add">
          <ac:chgData name="Yoel Kortick" userId="167978f5-7f40-4909-85d5-d4149554ad4e" providerId="ADAL" clId="{178E203D-F436-4EC6-B341-688274A1FBB1}" dt="2023-09-20T07:43:29.645" v="1616" actId="11529"/>
          <ac:spMkLst>
            <pc:docMk/>
            <pc:sldMk cId="3172996001" sldId="1839"/>
            <ac:spMk id="6" creationId="{75450F1C-11E3-E84E-2E86-E871DF93279B}"/>
          </ac:spMkLst>
        </pc:spChg>
        <pc:picChg chg="add mod ord">
          <ac:chgData name="Yoel Kortick" userId="167978f5-7f40-4909-85d5-d4149554ad4e" providerId="ADAL" clId="{178E203D-F436-4EC6-B341-688274A1FBB1}" dt="2023-09-20T07:43:22.650" v="1615" actId="167"/>
          <ac:picMkLst>
            <pc:docMk/>
            <pc:sldMk cId="3172996001" sldId="1839"/>
            <ac:picMk id="5" creationId="{2125BA76-6AB3-2AEA-455F-6030A32C89F2}"/>
          </ac:picMkLst>
        </pc:picChg>
        <pc:picChg chg="del">
          <ac:chgData name="Yoel Kortick" userId="167978f5-7f40-4909-85d5-d4149554ad4e" providerId="ADAL" clId="{178E203D-F436-4EC6-B341-688274A1FBB1}" dt="2023-09-20T07:42:36.213" v="1580" actId="478"/>
          <ac:picMkLst>
            <pc:docMk/>
            <pc:sldMk cId="3172996001" sldId="1839"/>
            <ac:picMk id="10" creationId="{FB827A39-4F0D-DC27-62A4-4EB4D9ED8C5C}"/>
          </ac:picMkLst>
        </pc:picChg>
        <pc:picChg chg="del">
          <ac:chgData name="Yoel Kortick" userId="167978f5-7f40-4909-85d5-d4149554ad4e" providerId="ADAL" clId="{178E203D-F436-4EC6-B341-688274A1FBB1}" dt="2023-09-20T07:42:36.213" v="1580" actId="478"/>
          <ac:picMkLst>
            <pc:docMk/>
            <pc:sldMk cId="3172996001" sldId="1839"/>
            <ac:picMk id="13" creationId="{9941571B-FC79-8488-3A76-38F6EA02C796}"/>
          </ac:picMkLst>
        </pc:picChg>
      </pc:sldChg>
      <pc:sldChg chg="add del">
        <pc:chgData name="Yoel Kortick" userId="167978f5-7f40-4909-85d5-d4149554ad4e" providerId="ADAL" clId="{178E203D-F436-4EC6-B341-688274A1FBB1}" dt="2023-09-20T08:30:43.256" v="2181" actId="47"/>
        <pc:sldMkLst>
          <pc:docMk/>
          <pc:sldMk cId="2718635781" sldId="1840"/>
        </pc:sldMkLst>
      </pc:sldChg>
      <pc:sldChg chg="addSp delSp modSp add mod ord">
        <pc:chgData name="Yoel Kortick" userId="167978f5-7f40-4909-85d5-d4149554ad4e" providerId="ADAL" clId="{178E203D-F436-4EC6-B341-688274A1FBB1}" dt="2023-09-21T05:14:31.577" v="3580"/>
        <pc:sldMkLst>
          <pc:docMk/>
          <pc:sldMk cId="4009811497" sldId="184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009811497" sldId="1841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8:18:48.440" v="1905" actId="478"/>
          <ac:spMkLst>
            <pc:docMk/>
            <pc:sldMk cId="4009811497" sldId="184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78E203D-F436-4EC6-B341-688274A1FBB1}" dt="2023-09-20T08:18:49.993" v="1906" actId="478"/>
          <ac:spMkLst>
            <pc:docMk/>
            <pc:sldMk cId="4009811497" sldId="1841"/>
            <ac:spMk id="5" creationId="{2903190D-A7D9-B8F1-990E-D82CB7B3E1AB}"/>
          </ac:spMkLst>
        </pc:spChg>
        <pc:spChg chg="del">
          <ac:chgData name="Yoel Kortick" userId="167978f5-7f40-4909-85d5-d4149554ad4e" providerId="ADAL" clId="{178E203D-F436-4EC6-B341-688274A1FBB1}" dt="2023-09-20T08:19:01.345" v="1911" actId="478"/>
          <ac:spMkLst>
            <pc:docMk/>
            <pc:sldMk cId="4009811497" sldId="1841"/>
            <ac:spMk id="6" creationId="{02254342-80BD-425E-8908-A39E74E1BA6A}"/>
          </ac:spMkLst>
        </pc:spChg>
        <pc:spChg chg="add mod">
          <ac:chgData name="Yoel Kortick" userId="167978f5-7f40-4909-85d5-d4149554ad4e" providerId="ADAL" clId="{178E203D-F436-4EC6-B341-688274A1FBB1}" dt="2023-09-20T11:50:48.308" v="3388"/>
          <ac:spMkLst>
            <pc:docMk/>
            <pc:sldMk cId="4009811497" sldId="1841"/>
            <ac:spMk id="10" creationId="{E519F1FD-FA13-5676-43C6-26811E8D6B2C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15" creationId="{37AAE431-0A70-C583-DA9A-057C4F7533DF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19" creationId="{42539D75-0D89-49DF-40E0-DAB7899F1A5D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23" creationId="{D3745EBB-7405-EB2F-4F65-008FAEB9BB45}"/>
          </ac:spMkLst>
        </pc:spChg>
        <pc:spChg chg="add del mod">
          <ac:chgData name="Yoel Kortick" userId="167978f5-7f40-4909-85d5-d4149554ad4e" providerId="ADAL" clId="{178E203D-F436-4EC6-B341-688274A1FBB1}" dt="2023-09-20T08:30:22.076" v="2167"/>
          <ac:spMkLst>
            <pc:docMk/>
            <pc:sldMk cId="4009811497" sldId="1841"/>
            <ac:spMk id="26" creationId="{691CE5C4-4230-7BEB-AB0A-FDC50054512D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4009811497" sldId="1841"/>
            <ac:spMk id="27" creationId="{398C3D68-1ADC-DCD1-0897-CA4479532E37}"/>
          </ac:spMkLst>
        </pc:spChg>
        <pc:picChg chg="del">
          <ac:chgData name="Yoel Kortick" userId="167978f5-7f40-4909-85d5-d4149554ad4e" providerId="ADAL" clId="{178E203D-F436-4EC6-B341-688274A1FBB1}" dt="2023-09-20T08:18:46.258" v="1904" actId="478"/>
          <ac:picMkLst>
            <pc:docMk/>
            <pc:sldMk cId="4009811497" sldId="1841"/>
            <ac:picMk id="7" creationId="{D56AD42C-EBEE-449F-A9D3-432AFBB4530C}"/>
          </ac:picMkLst>
        </pc:picChg>
        <pc:picChg chg="add mod">
          <ac:chgData name="Yoel Kortick" userId="167978f5-7f40-4909-85d5-d4149554ad4e" providerId="ADAL" clId="{178E203D-F436-4EC6-B341-688274A1FBB1}" dt="2023-09-20T08:30:28.085" v="2177" actId="1038"/>
          <ac:picMkLst>
            <pc:docMk/>
            <pc:sldMk cId="4009811497" sldId="1841"/>
            <ac:picMk id="9" creationId="{C21550EB-4ADD-0360-7BF2-A432F4DEA1FE}"/>
          </ac:picMkLst>
        </pc:pic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2" creationId="{42D5C888-4C1E-84C4-10B2-4ACB2A765D25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3" creationId="{6370EECD-BFC7-1350-C4AF-2B12A08AEA3C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6" creationId="{B91083AA-8719-1F4D-F686-C75628E9E946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20" creationId="{ED3F5611-672F-1024-03FE-E87C808FE7B8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24" creationId="{17DC4C5F-B367-682B-CC3E-7EE434386699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653733849" sldId="184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653733849" sldId="1842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688588902" sldId="184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588902" sldId="1843"/>
            <ac:spMk id="4" creationId="{A1FE6F9A-C018-4915-94D1-7B4CD1DF4BFF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94568248" sldId="184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4568248" sldId="184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4568248" sldId="1844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7:19.781" v="2518" actId="14100"/>
          <ac:spMkLst>
            <pc:docMk/>
            <pc:sldMk cId="3894568248" sldId="1844"/>
            <ac:spMk id="6" creationId="{40EC6E6B-5F3D-4C63-A5DA-88BF23CA2A71}"/>
          </ac:spMkLst>
        </pc:spChg>
        <pc:spChg chg="mod">
          <ac:chgData name="Yoel Kortick" userId="167978f5-7f40-4909-85d5-d4149554ad4e" providerId="ADAL" clId="{178E203D-F436-4EC6-B341-688274A1FBB1}" dt="2023-09-20T10:56:33.100" v="2505" actId="14100"/>
          <ac:spMkLst>
            <pc:docMk/>
            <pc:sldMk cId="3894568248" sldId="1844"/>
            <ac:spMk id="7" creationId="{2924AE36-2939-4BAE-A085-871D6BC2D4F4}"/>
          </ac:spMkLst>
        </pc:spChg>
        <pc:spChg chg="mod">
          <ac:chgData name="Yoel Kortick" userId="167978f5-7f40-4909-85d5-d4149554ad4e" providerId="ADAL" clId="{178E203D-F436-4EC6-B341-688274A1FBB1}" dt="2023-09-20T10:57:13.700" v="2517" actId="1076"/>
          <ac:spMkLst>
            <pc:docMk/>
            <pc:sldMk cId="3894568248" sldId="1844"/>
            <ac:spMk id="8" creationId="{46BF5702-B79D-47D5-9539-62D6FB092F63}"/>
          </ac:spMkLst>
        </pc:spChg>
        <pc:spChg chg="mod">
          <ac:chgData name="Yoel Kortick" userId="167978f5-7f40-4909-85d5-d4149554ad4e" providerId="ADAL" clId="{178E203D-F436-4EC6-B341-688274A1FBB1}" dt="2023-09-20T10:57:02.874" v="2515" actId="1035"/>
          <ac:spMkLst>
            <pc:docMk/>
            <pc:sldMk cId="3894568248" sldId="1844"/>
            <ac:spMk id="9" creationId="{2B688B14-DE8A-48F1-84A8-3EFA29684A9E}"/>
          </ac:spMkLst>
        </pc:spChg>
        <pc:spChg chg="mod">
          <ac:chgData name="Yoel Kortick" userId="167978f5-7f40-4909-85d5-d4149554ad4e" providerId="ADAL" clId="{178E203D-F436-4EC6-B341-688274A1FBB1}" dt="2023-09-20T10:57:13.700" v="2517" actId="1076"/>
          <ac:spMkLst>
            <pc:docMk/>
            <pc:sldMk cId="3894568248" sldId="1844"/>
            <ac:spMk id="22" creationId="{99908274-853B-4E13-893E-1201A234D0A4}"/>
          </ac:spMkLst>
        </pc:spChg>
        <pc:picChg chg="del">
          <ac:chgData name="Yoel Kortick" userId="167978f5-7f40-4909-85d5-d4149554ad4e" providerId="ADAL" clId="{178E203D-F436-4EC6-B341-688274A1FBB1}" dt="2023-09-20T10:56:12.530" v="2490" actId="478"/>
          <ac:picMkLst>
            <pc:docMk/>
            <pc:sldMk cId="3894568248" sldId="1844"/>
            <ac:picMk id="5" creationId="{38409794-7661-442A-9441-AF0E0E5BF886}"/>
          </ac:picMkLst>
        </pc:picChg>
        <pc:picChg chg="add mod ord">
          <ac:chgData name="Yoel Kortick" userId="167978f5-7f40-4909-85d5-d4149554ad4e" providerId="ADAL" clId="{178E203D-F436-4EC6-B341-688274A1FBB1}" dt="2023-09-20T10:57:32.072" v="2521" actId="208"/>
          <ac:picMkLst>
            <pc:docMk/>
            <pc:sldMk cId="3894568248" sldId="1844"/>
            <ac:picMk id="10" creationId="{45F336E1-850D-859F-143C-0E972F7AB10E}"/>
          </ac:picMkLst>
        </pc:picChg>
        <pc:cxnChg chg="mod">
          <ac:chgData name="Yoel Kortick" userId="167978f5-7f40-4909-85d5-d4149554ad4e" providerId="ADAL" clId="{178E203D-F436-4EC6-B341-688274A1FBB1}" dt="2023-09-20T10:57:07.283" v="2516" actId="14100"/>
          <ac:cxnSpMkLst>
            <pc:docMk/>
            <pc:sldMk cId="3894568248" sldId="1844"/>
            <ac:cxnSpMk id="11" creationId="{EB7FFC74-2780-498D-AC83-7A3B2BD31F7E}"/>
          </ac:cxnSpMkLst>
        </pc:cxnChg>
        <pc:cxnChg chg="del mod">
          <ac:chgData name="Yoel Kortick" userId="167978f5-7f40-4909-85d5-d4149554ad4e" providerId="ADAL" clId="{178E203D-F436-4EC6-B341-688274A1FBB1}" dt="2023-09-20T10:56:50.402" v="2510" actId="478"/>
          <ac:cxnSpMkLst>
            <pc:docMk/>
            <pc:sldMk cId="3894568248" sldId="1844"/>
            <ac:cxnSpMk id="13" creationId="{DEB02F2A-3778-4027-BB16-BDDFEBE64204}"/>
          </ac:cxnSpMkLst>
        </pc:cxnChg>
        <pc:cxnChg chg="mod">
          <ac:chgData name="Yoel Kortick" userId="167978f5-7f40-4909-85d5-d4149554ad4e" providerId="ADAL" clId="{178E203D-F436-4EC6-B341-688274A1FBB1}" dt="2023-09-20T10:57:00.529" v="2514" actId="14100"/>
          <ac:cxnSpMkLst>
            <pc:docMk/>
            <pc:sldMk cId="3894568248" sldId="1844"/>
            <ac:cxnSpMk id="18" creationId="{DD74B28D-E4FB-4068-B93C-9566E1E1FC86}"/>
          </ac:cxnSpMkLst>
        </pc:cxnChg>
        <pc:cxnChg chg="mod">
          <ac:chgData name="Yoel Kortick" userId="167978f5-7f40-4909-85d5-d4149554ad4e" providerId="ADAL" clId="{178E203D-F436-4EC6-B341-688274A1FBB1}" dt="2023-09-20T10:56:55.325" v="2512" actId="1076"/>
          <ac:cxnSpMkLst>
            <pc:docMk/>
            <pc:sldMk cId="3894568248" sldId="1844"/>
            <ac:cxnSpMk id="19" creationId="{B27B1CE1-0203-40C3-816E-442A212D9AD6}"/>
          </ac:cxnSpMkLst>
        </pc:cxnChg>
        <pc:cxnChg chg="mod">
          <ac:chgData name="Yoel Kortick" userId="167978f5-7f40-4909-85d5-d4149554ad4e" providerId="ADAL" clId="{178E203D-F436-4EC6-B341-688274A1FBB1}" dt="2023-09-20T10:57:13.700" v="2517" actId="1076"/>
          <ac:cxnSpMkLst>
            <pc:docMk/>
            <pc:sldMk cId="3894568248" sldId="1844"/>
            <ac:cxnSpMk id="23" creationId="{C777642E-D9F9-495A-910C-75106251B275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039114364" sldId="184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039114364" sldId="184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58:26.900" v="2534" actId="1035"/>
          <ac:spMkLst>
            <pc:docMk/>
            <pc:sldMk cId="1039114364" sldId="184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8:39.072" v="2537" actId="1076"/>
          <ac:spMkLst>
            <pc:docMk/>
            <pc:sldMk cId="1039114364" sldId="1845"/>
            <ac:spMk id="6" creationId="{40EC6E6B-5F3D-4C63-A5DA-88BF23CA2A71}"/>
          </ac:spMkLst>
        </pc:spChg>
        <pc:spChg chg="mod">
          <ac:chgData name="Yoel Kortick" userId="167978f5-7f40-4909-85d5-d4149554ad4e" providerId="ADAL" clId="{178E203D-F436-4EC6-B341-688274A1FBB1}" dt="2023-09-20T10:58:48.145" v="2540" actId="1076"/>
          <ac:spMkLst>
            <pc:docMk/>
            <pc:sldMk cId="1039114364" sldId="1845"/>
            <ac:spMk id="7" creationId="{2924AE36-2939-4BAE-A085-871D6BC2D4F4}"/>
          </ac:spMkLst>
        </pc:spChg>
        <pc:spChg chg="mod">
          <ac:chgData name="Yoel Kortick" userId="167978f5-7f40-4909-85d5-d4149554ad4e" providerId="ADAL" clId="{178E203D-F436-4EC6-B341-688274A1FBB1}" dt="2023-09-20T10:58:58.499" v="2545" actId="1076"/>
          <ac:spMkLst>
            <pc:docMk/>
            <pc:sldMk cId="1039114364" sldId="1845"/>
            <ac:spMk id="9" creationId="{2B688B14-DE8A-48F1-84A8-3EFA29684A9E}"/>
          </ac:spMkLst>
        </pc:spChg>
        <pc:picChg chg="add mod ord">
          <ac:chgData name="Yoel Kortick" userId="167978f5-7f40-4909-85d5-d4149554ad4e" providerId="ADAL" clId="{178E203D-F436-4EC6-B341-688274A1FBB1}" dt="2023-09-20T10:59:14.279" v="2549" actId="208"/>
          <ac:picMkLst>
            <pc:docMk/>
            <pc:sldMk cId="1039114364" sldId="1845"/>
            <ac:picMk id="5" creationId="{C234556B-F683-CE58-0B61-98B5622E0D56}"/>
          </ac:picMkLst>
        </pc:picChg>
        <pc:picChg chg="del">
          <ac:chgData name="Yoel Kortick" userId="167978f5-7f40-4909-85d5-d4149554ad4e" providerId="ADAL" clId="{178E203D-F436-4EC6-B341-688274A1FBB1}" dt="2023-09-20T10:58:11.913" v="2522" actId="478"/>
          <ac:picMkLst>
            <pc:docMk/>
            <pc:sldMk cId="1039114364" sldId="1845"/>
            <ac:picMk id="10" creationId="{B932D558-EFA3-4AAA-97A1-91BC89C271F8}"/>
          </ac:picMkLst>
        </pc:picChg>
        <pc:cxnChg chg="mod">
          <ac:chgData name="Yoel Kortick" userId="167978f5-7f40-4909-85d5-d4149554ad4e" providerId="ADAL" clId="{178E203D-F436-4EC6-B341-688274A1FBB1}" dt="2023-09-20T10:59:08.020" v="2548" actId="14100"/>
          <ac:cxnSpMkLst>
            <pc:docMk/>
            <pc:sldMk cId="1039114364" sldId="1845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178E203D-F436-4EC6-B341-688274A1FBB1}" dt="2023-09-20T10:58:45.456" v="2539" actId="478"/>
          <ac:cxnSpMkLst>
            <pc:docMk/>
            <pc:sldMk cId="1039114364" sldId="1845"/>
            <ac:cxnSpMk id="13" creationId="{DEB02F2A-3778-4027-BB16-BDDFEBE64204}"/>
          </ac:cxnSpMkLst>
        </pc:cxnChg>
        <pc:cxnChg chg="mod">
          <ac:chgData name="Yoel Kortick" userId="167978f5-7f40-4909-85d5-d4149554ad4e" providerId="ADAL" clId="{178E203D-F436-4EC6-B341-688274A1FBB1}" dt="2023-09-20T10:59:04.078" v="2546" actId="14100"/>
          <ac:cxnSpMkLst>
            <pc:docMk/>
            <pc:sldMk cId="1039114364" sldId="1845"/>
            <ac:cxnSpMk id="19" creationId="{B27B1CE1-0203-40C3-816E-442A212D9AD6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544686273" sldId="1846"/>
        </pc:sldMkLst>
        <pc:spChg chg="mod">
          <ac:chgData name="Yoel Kortick" userId="167978f5-7f40-4909-85d5-d4149554ad4e" providerId="ADAL" clId="{178E203D-F436-4EC6-B341-688274A1FBB1}" dt="2023-09-20T10:59:58.627" v="2568" actId="14100"/>
          <ac:spMkLst>
            <pc:docMk/>
            <pc:sldMk cId="1544686273" sldId="1846"/>
            <ac:spMk id="2" creationId="{B8B13DF9-5F08-499F-930F-4604FF30410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4686273" sldId="184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4686273" sldId="184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9:48.675" v="2564" actId="14100"/>
          <ac:spMkLst>
            <pc:docMk/>
            <pc:sldMk cId="1544686273" sldId="1846"/>
            <ac:spMk id="7" creationId="{BC26EA41-3381-4D6A-8A43-35C115BF1BEF}"/>
          </ac:spMkLst>
        </pc:spChg>
        <pc:spChg chg="mod">
          <ac:chgData name="Yoel Kortick" userId="167978f5-7f40-4909-85d5-d4149554ad4e" providerId="ADAL" clId="{178E203D-F436-4EC6-B341-688274A1FBB1}" dt="2023-09-20T10:59:54.788" v="2566" actId="14100"/>
          <ac:spMkLst>
            <pc:docMk/>
            <pc:sldMk cId="1544686273" sldId="1846"/>
            <ac:spMk id="10" creationId="{D855BB50-2C29-4DA9-BAC1-31EBEE31F969}"/>
          </ac:spMkLst>
        </pc:spChg>
        <pc:picChg chg="del">
          <ac:chgData name="Yoel Kortick" userId="167978f5-7f40-4909-85d5-d4149554ad4e" providerId="ADAL" clId="{178E203D-F436-4EC6-B341-688274A1FBB1}" dt="2023-09-20T10:59:36.649" v="2550" actId="478"/>
          <ac:picMkLst>
            <pc:docMk/>
            <pc:sldMk cId="1544686273" sldId="1846"/>
            <ac:picMk id="6" creationId="{0E84B688-862A-981B-77B4-F369568F14FF}"/>
          </ac:picMkLst>
        </pc:picChg>
        <pc:picChg chg="add mod ord">
          <ac:chgData name="Yoel Kortick" userId="167978f5-7f40-4909-85d5-d4149554ad4e" providerId="ADAL" clId="{178E203D-F436-4EC6-B341-688274A1FBB1}" dt="2023-09-20T11:00:00.579" v="2569" actId="208"/>
          <ac:picMkLst>
            <pc:docMk/>
            <pc:sldMk cId="1544686273" sldId="1846"/>
            <ac:picMk id="8" creationId="{BDFFE18B-7427-F631-46D5-4F0CF2D1676C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88422437" sldId="184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422437" sldId="1847"/>
            <ac:spMk id="2" creationId="{315526E6-7AE1-F1DC-C940-D7B49308D47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422437" sldId="1847"/>
            <ac:spMk id="3" creationId="{4FC18B40-6547-41EC-8A0E-1C8F40E0A42F}"/>
          </ac:spMkLst>
        </pc:spChg>
        <pc:picChg chg="add mod ord">
          <ac:chgData name="Yoel Kortick" userId="167978f5-7f40-4909-85d5-d4149554ad4e" providerId="ADAL" clId="{178E203D-F436-4EC6-B341-688274A1FBB1}" dt="2023-09-20T11:01:42.494" v="2598" actId="208"/>
          <ac:picMkLst>
            <pc:docMk/>
            <pc:sldMk cId="1688422437" sldId="1847"/>
            <ac:picMk id="6" creationId="{411B722E-59DA-607A-48ED-4FA4CD9D0233}"/>
          </ac:picMkLst>
        </pc:picChg>
        <pc:picChg chg="del">
          <ac:chgData name="Yoel Kortick" userId="167978f5-7f40-4909-85d5-d4149554ad4e" providerId="ADAL" clId="{178E203D-F436-4EC6-B341-688274A1FBB1}" dt="2023-09-20T11:01:07.529" v="2571" actId="478"/>
          <ac:picMkLst>
            <pc:docMk/>
            <pc:sldMk cId="1688422437" sldId="1847"/>
            <ac:picMk id="12" creationId="{8F87C0C5-0443-0EF1-4EB6-C547CC3383B3}"/>
          </ac:picMkLst>
        </pc:picChg>
        <pc:cxnChg chg="mod">
          <ac:chgData name="Yoel Kortick" userId="167978f5-7f40-4909-85d5-d4149554ad4e" providerId="ADAL" clId="{178E203D-F436-4EC6-B341-688274A1FBB1}" dt="2023-09-20T11:01:35.430" v="2596" actId="1038"/>
          <ac:cxnSpMkLst>
            <pc:docMk/>
            <pc:sldMk cId="1688422437" sldId="1847"/>
            <ac:cxnSpMk id="7" creationId="{87F5CE98-3345-1505-35FF-F07A82504685}"/>
          </ac:cxnSpMkLst>
        </pc:cxnChg>
        <pc:cxnChg chg="mod">
          <ac:chgData name="Yoel Kortick" userId="167978f5-7f40-4909-85d5-d4149554ad4e" providerId="ADAL" clId="{178E203D-F436-4EC6-B341-688274A1FBB1}" dt="2023-09-20T11:01:40.727" v="2597" actId="14100"/>
          <ac:cxnSpMkLst>
            <pc:docMk/>
            <pc:sldMk cId="1688422437" sldId="1847"/>
            <ac:cxnSpMk id="9" creationId="{5937EB11-8199-1F28-36DF-75A019D73DAB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92981007" sldId="1848"/>
        </pc:sldMkLst>
        <pc:spChg chg="mod">
          <ac:chgData name="Yoel Kortick" userId="167978f5-7f40-4909-85d5-d4149554ad4e" providerId="ADAL" clId="{178E203D-F436-4EC6-B341-688274A1FBB1}" dt="2023-09-20T11:02:51.934" v="2605" actId="1035"/>
          <ac:spMkLst>
            <pc:docMk/>
            <pc:sldMk cId="3892981007" sldId="1848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8" creationId="{6A12B8FB-284D-AD09-2394-DAECAF7F12D1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9" creationId="{2538D5BE-2A48-0F5B-4FB5-5F7336725FF7}"/>
          </ac:spMkLst>
        </pc:spChg>
        <pc:picChg chg="add mod ord">
          <ac:chgData name="Yoel Kortick" userId="167978f5-7f40-4909-85d5-d4149554ad4e" providerId="ADAL" clId="{178E203D-F436-4EC6-B341-688274A1FBB1}" dt="2023-09-20T11:03:52.810" v="2724" actId="208"/>
          <ac:picMkLst>
            <pc:docMk/>
            <pc:sldMk cId="3892981007" sldId="1848"/>
            <ac:picMk id="6" creationId="{6B16C7BB-C19D-3D42-B11D-643BADA50164}"/>
          </ac:picMkLst>
        </pc:picChg>
        <pc:picChg chg="del">
          <ac:chgData name="Yoel Kortick" userId="167978f5-7f40-4909-85d5-d4149554ad4e" providerId="ADAL" clId="{178E203D-F436-4EC6-B341-688274A1FBB1}" dt="2023-09-20T11:02:35.138" v="2599" actId="478"/>
          <ac:picMkLst>
            <pc:docMk/>
            <pc:sldMk cId="3892981007" sldId="1848"/>
            <ac:picMk id="7" creationId="{211792D8-B9C1-7BCE-6068-B351B83D6767}"/>
          </ac:picMkLst>
        </pc:picChg>
        <pc:cxnChg chg="mod">
          <ac:chgData name="Yoel Kortick" userId="167978f5-7f40-4909-85d5-d4149554ad4e" providerId="ADAL" clId="{178E203D-F436-4EC6-B341-688274A1FBB1}" dt="2023-09-20T11:03:03.675" v="2611" actId="1036"/>
          <ac:cxnSpMkLst>
            <pc:docMk/>
            <pc:sldMk cId="3892981007" sldId="1848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3:03.675" v="2611" actId="1036"/>
          <ac:cxnSpMkLst>
            <pc:docMk/>
            <pc:sldMk cId="3892981007" sldId="1848"/>
            <ac:cxnSpMk id="11" creationId="{C844EE87-914F-047F-C2EC-569913EC6BF7}"/>
          </ac:cxnSpMkLst>
        </pc:cxnChg>
        <pc:cxnChg chg="add mod">
          <ac:chgData name="Yoel Kortick" userId="167978f5-7f40-4909-85d5-d4149554ad4e" providerId="ADAL" clId="{178E203D-F436-4EC6-B341-688274A1FBB1}" dt="2023-09-20T11:03:42.472" v="2721" actId="1076"/>
          <ac:cxnSpMkLst>
            <pc:docMk/>
            <pc:sldMk cId="3892981007" sldId="1848"/>
            <ac:cxnSpMk id="12" creationId="{4C5FF6AF-5761-CC0F-2D4C-1922A02B00D4}"/>
          </ac:cxnSpMkLst>
        </pc:cxnChg>
        <pc:cxnChg chg="add mod">
          <ac:chgData name="Yoel Kortick" userId="167978f5-7f40-4909-85d5-d4149554ad4e" providerId="ADAL" clId="{178E203D-F436-4EC6-B341-688274A1FBB1}" dt="2023-09-20T11:03:45.611" v="2723" actId="14100"/>
          <ac:cxnSpMkLst>
            <pc:docMk/>
            <pc:sldMk cId="3892981007" sldId="1848"/>
            <ac:cxnSpMk id="13" creationId="{B26B3D55-FA36-34A8-2BC3-155C5D905590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732673338" sldId="184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11:04:56.674" v="2757" actId="208"/>
          <ac:picMkLst>
            <pc:docMk/>
            <pc:sldMk cId="1732673338" sldId="1849"/>
            <ac:picMk id="5" creationId="{4C25BC7F-582F-CE96-1052-ED474C86FD2B}"/>
          </ac:picMkLst>
        </pc:picChg>
        <pc:picChg chg="del">
          <ac:chgData name="Yoel Kortick" userId="167978f5-7f40-4909-85d5-d4149554ad4e" providerId="ADAL" clId="{178E203D-F436-4EC6-B341-688274A1FBB1}" dt="2023-09-20T11:04:43.176" v="2746" actId="478"/>
          <ac:picMkLst>
            <pc:docMk/>
            <pc:sldMk cId="1732673338" sldId="1849"/>
            <ac:picMk id="6" creationId="{2668047B-EBDD-73DD-2658-CA5AE56F57EE}"/>
          </ac:picMkLst>
        </pc:picChg>
        <pc:cxnChg chg="mod">
          <ac:chgData name="Yoel Kortick" userId="167978f5-7f40-4909-85d5-d4149554ad4e" providerId="ADAL" clId="{178E203D-F436-4EC6-B341-688274A1FBB1}" dt="2023-09-20T11:04:54.207" v="2756" actId="1035"/>
          <ac:cxnSpMkLst>
            <pc:docMk/>
            <pc:sldMk cId="1732673338" sldId="1849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4:54.207" v="2756" actId="1035"/>
          <ac:cxnSpMkLst>
            <pc:docMk/>
            <pc:sldMk cId="1732673338" sldId="1849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454621732" sldId="185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8" creationId="{6A12B8FB-284D-AD09-2394-DAECAF7F12D1}"/>
          </ac:spMkLst>
        </pc:spChg>
        <pc:picChg chg="del">
          <ac:chgData name="Yoel Kortick" userId="167978f5-7f40-4909-85d5-d4149554ad4e" providerId="ADAL" clId="{178E203D-F436-4EC6-B341-688274A1FBB1}" dt="2023-09-20T11:05:52.387" v="2758" actId="478"/>
          <ac:picMkLst>
            <pc:docMk/>
            <pc:sldMk cId="2454621732" sldId="1850"/>
            <ac:picMk id="5" creationId="{63A325F4-B201-8443-FC07-7374151E1FCC}"/>
          </ac:picMkLst>
        </pc:picChg>
        <pc:picChg chg="add mod ord">
          <ac:chgData name="Yoel Kortick" userId="167978f5-7f40-4909-85d5-d4149554ad4e" providerId="ADAL" clId="{178E203D-F436-4EC6-B341-688274A1FBB1}" dt="2023-09-20T11:06:09.019" v="2766" actId="208"/>
          <ac:picMkLst>
            <pc:docMk/>
            <pc:sldMk cId="2454621732" sldId="1850"/>
            <ac:picMk id="6" creationId="{5F615669-FCAC-66C3-9063-1167C1C12B4A}"/>
          </ac:picMkLst>
        </pc:picChg>
        <pc:cxnChg chg="mod">
          <ac:chgData name="Yoel Kortick" userId="167978f5-7f40-4909-85d5-d4149554ad4e" providerId="ADAL" clId="{178E203D-F436-4EC6-B341-688274A1FBB1}" dt="2023-09-20T11:06:05.660" v="2765" actId="1038"/>
          <ac:cxnSpMkLst>
            <pc:docMk/>
            <pc:sldMk cId="2454621732" sldId="1850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6:05.660" v="2765" actId="1038"/>
          <ac:cxnSpMkLst>
            <pc:docMk/>
            <pc:sldMk cId="2454621732" sldId="1850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689297007" sldId="185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689297007" sldId="185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689297007" sldId="1851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07:47.784" v="2773" actId="1076"/>
          <ac:spMkLst>
            <pc:docMk/>
            <pc:sldMk cId="2689297007" sldId="1851"/>
            <ac:spMk id="7" creationId="{8CFD519F-B2CF-743E-199C-EEBFE79BF737}"/>
          </ac:spMkLst>
        </pc:spChg>
        <pc:spChg chg="mod">
          <ac:chgData name="Yoel Kortick" userId="167978f5-7f40-4909-85d5-d4149554ad4e" providerId="ADAL" clId="{178E203D-F436-4EC6-B341-688274A1FBB1}" dt="2023-09-20T11:07:54.545" v="2775" actId="14100"/>
          <ac:spMkLst>
            <pc:docMk/>
            <pc:sldMk cId="2689297007" sldId="1851"/>
            <ac:spMk id="9" creationId="{F9D9A5AF-8D0C-050E-F866-D634A066EC0E}"/>
          </ac:spMkLst>
        </pc:spChg>
        <pc:picChg chg="add mod ord">
          <ac:chgData name="Yoel Kortick" userId="167978f5-7f40-4909-85d5-d4149554ad4e" providerId="ADAL" clId="{178E203D-F436-4EC6-B341-688274A1FBB1}" dt="2023-09-20T11:07:58.375" v="2777" actId="167"/>
          <ac:picMkLst>
            <pc:docMk/>
            <pc:sldMk cId="2689297007" sldId="1851"/>
            <ac:picMk id="5" creationId="{AFB45FC9-7CD6-F21C-D4B6-115BA630F3E6}"/>
          </ac:picMkLst>
        </pc:picChg>
        <pc:picChg chg="del">
          <ac:chgData name="Yoel Kortick" userId="167978f5-7f40-4909-85d5-d4149554ad4e" providerId="ADAL" clId="{178E203D-F436-4EC6-B341-688274A1FBB1}" dt="2023-09-20T11:07:37.148" v="2768" actId="478"/>
          <ac:picMkLst>
            <pc:docMk/>
            <pc:sldMk cId="2689297007" sldId="1851"/>
            <ac:picMk id="6" creationId="{BD48C428-FE80-667F-5211-39844B58704A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70134393" sldId="185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11" creationId="{750AAA4A-274C-A94C-AE75-70988A5E545B}"/>
          </ac:spMkLst>
        </pc:spChg>
        <pc:picChg chg="add del">
          <ac:chgData name="Yoel Kortick" userId="167978f5-7f40-4909-85d5-d4149554ad4e" providerId="ADAL" clId="{178E203D-F436-4EC6-B341-688274A1FBB1}" dt="2023-09-20T11:09:10.290" v="2780" actId="22"/>
          <ac:picMkLst>
            <pc:docMk/>
            <pc:sldMk cId="3070134393" sldId="1852"/>
            <ac:picMk id="5" creationId="{B5806EEB-D0D3-88A2-0B6B-828C8E144D02}"/>
          </ac:picMkLst>
        </pc:picChg>
        <pc:picChg chg="add mod ord">
          <ac:chgData name="Yoel Kortick" userId="167978f5-7f40-4909-85d5-d4149554ad4e" providerId="ADAL" clId="{178E203D-F436-4EC6-B341-688274A1FBB1}" dt="2023-09-20T11:10:04.655" v="2787" actId="208"/>
          <ac:picMkLst>
            <pc:docMk/>
            <pc:sldMk cId="3070134393" sldId="1852"/>
            <ac:picMk id="7" creationId="{B79B0807-E838-E669-209F-0DFD44CC2496}"/>
          </ac:picMkLst>
        </pc:picChg>
        <pc:picChg chg="add del">
          <ac:chgData name="Yoel Kortick" userId="167978f5-7f40-4909-85d5-d4149554ad4e" providerId="ADAL" clId="{178E203D-F436-4EC6-B341-688274A1FBB1}" dt="2023-09-20T11:09:39.960" v="2782" actId="478"/>
          <ac:picMkLst>
            <pc:docMk/>
            <pc:sldMk cId="3070134393" sldId="1852"/>
            <ac:picMk id="13" creationId="{B1843163-C9BC-B9BE-0D96-BA6D7EDC5A9C}"/>
          </ac:picMkLst>
        </pc:picChg>
      </pc:sldChg>
      <pc:sldChg chg="modSp add">
        <pc:chgData name="Yoel Kortick" userId="167978f5-7f40-4909-85d5-d4149554ad4e" providerId="ADAL" clId="{178E203D-F436-4EC6-B341-688274A1FBB1}" dt="2023-09-21T05:14:31.577" v="3580"/>
        <pc:sldMkLst>
          <pc:docMk/>
          <pc:sldMk cId="420304420" sldId="185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0304420" sldId="185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0304420" sldId="1853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595737322" sldId="185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95737322" sldId="1854"/>
            <ac:spMk id="3" creationId="{4FC18B40-6547-41EC-8A0E-1C8F40E0A42F}"/>
          </ac:spMkLst>
        </pc:spChg>
        <pc:picChg chg="add mod">
          <ac:chgData name="Yoel Kortick" userId="167978f5-7f40-4909-85d5-d4149554ad4e" providerId="ADAL" clId="{178E203D-F436-4EC6-B341-688274A1FBB1}" dt="2023-09-20T11:21:37.092" v="3007" actId="208"/>
          <ac:picMkLst>
            <pc:docMk/>
            <pc:sldMk cId="1595737322" sldId="1854"/>
            <ac:picMk id="5" creationId="{7ABB383E-188F-E790-07B8-CD216C09A733}"/>
          </ac:picMkLst>
        </pc:picChg>
        <pc:picChg chg="add del">
          <ac:chgData name="Yoel Kortick" userId="167978f5-7f40-4909-85d5-d4149554ad4e" providerId="ADAL" clId="{178E203D-F436-4EC6-B341-688274A1FBB1}" dt="2023-09-20T11:21:51.359" v="3010" actId="478"/>
          <ac:picMkLst>
            <pc:docMk/>
            <pc:sldMk cId="1595737322" sldId="1854"/>
            <ac:picMk id="7" creationId="{BA5E3A40-B654-FE28-1070-6216D0EBC87F}"/>
          </ac:picMkLst>
        </pc:picChg>
        <pc:picChg chg="add mod">
          <ac:chgData name="Yoel Kortick" userId="167978f5-7f40-4909-85d5-d4149554ad4e" providerId="ADAL" clId="{178E203D-F436-4EC6-B341-688274A1FBB1}" dt="2023-09-20T11:22:09.252" v="3016" actId="208"/>
          <ac:picMkLst>
            <pc:docMk/>
            <pc:sldMk cId="1595737322" sldId="1854"/>
            <ac:picMk id="9" creationId="{8C742147-B509-AA88-7CD1-4CFBFEDE9D75}"/>
          </ac:picMkLst>
        </pc:picChg>
        <pc:picChg chg="del">
          <ac:chgData name="Yoel Kortick" userId="167978f5-7f40-4909-85d5-d4149554ad4e" providerId="ADAL" clId="{178E203D-F436-4EC6-B341-688274A1FBB1}" dt="2023-09-20T11:21:48.354" v="3008" actId="478"/>
          <ac:picMkLst>
            <pc:docMk/>
            <pc:sldMk cId="1595737322" sldId="1854"/>
            <ac:picMk id="10" creationId="{FB827A39-4F0D-DC27-62A4-4EB4D9ED8C5C}"/>
          </ac:picMkLst>
        </pc:picChg>
        <pc:picChg chg="del">
          <ac:chgData name="Yoel Kortick" userId="167978f5-7f40-4909-85d5-d4149554ad4e" providerId="ADAL" clId="{178E203D-F436-4EC6-B341-688274A1FBB1}" dt="2023-09-20T11:21:31.489" v="3003" actId="478"/>
          <ac:picMkLst>
            <pc:docMk/>
            <pc:sldMk cId="1595737322" sldId="1854"/>
            <ac:picMk id="13" creationId="{9941571B-FC79-8488-3A76-38F6EA02C79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033295952" sldId="185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33295952" sldId="185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33295952" sldId="185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32:06.696" v="3021" actId="14100"/>
          <ac:spMkLst>
            <pc:docMk/>
            <pc:sldMk cId="2033295952" sldId="1855"/>
            <ac:spMk id="6" creationId="{75450F1C-11E3-E84E-2E86-E871DF93279B}"/>
          </ac:spMkLst>
        </pc:spChg>
        <pc:picChg chg="del">
          <ac:chgData name="Yoel Kortick" userId="167978f5-7f40-4909-85d5-d4149554ad4e" providerId="ADAL" clId="{178E203D-F436-4EC6-B341-688274A1FBB1}" dt="2023-09-20T11:31:53.081" v="3017" actId="478"/>
          <ac:picMkLst>
            <pc:docMk/>
            <pc:sldMk cId="2033295952" sldId="1855"/>
            <ac:picMk id="5" creationId="{2125BA76-6AB3-2AEA-455F-6030A32C89F2}"/>
          </ac:picMkLst>
        </pc:picChg>
        <pc:picChg chg="add mod ord">
          <ac:chgData name="Yoel Kortick" userId="167978f5-7f40-4909-85d5-d4149554ad4e" providerId="ADAL" clId="{178E203D-F436-4EC6-B341-688274A1FBB1}" dt="2023-09-20T11:32:09.170" v="3022" actId="208"/>
          <ac:picMkLst>
            <pc:docMk/>
            <pc:sldMk cId="2033295952" sldId="1855"/>
            <ac:picMk id="7" creationId="{41A7C168-C444-8A3D-62C1-123F64B4FAA7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33253681" sldId="185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33253681" sldId="185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33253681" sldId="1856"/>
            <ac:spMk id="4" creationId="{2490F34D-A7E2-4EA9-8B1A-78371A1F1CD1}"/>
          </ac:spMkLst>
        </pc:spChg>
        <pc:spChg chg="add mod">
          <ac:chgData name="Yoel Kortick" userId="167978f5-7f40-4909-85d5-d4149554ad4e" providerId="ADAL" clId="{178E203D-F436-4EC6-B341-688274A1FBB1}" dt="2023-09-20T11:34:18.837" v="3090" actId="208"/>
          <ac:spMkLst>
            <pc:docMk/>
            <pc:sldMk cId="1633253681" sldId="1856"/>
            <ac:spMk id="6" creationId="{E7202A11-57E6-5989-3440-1AF7A34FCBFC}"/>
          </ac:spMkLst>
        </pc:spChg>
        <pc:spChg chg="del">
          <ac:chgData name="Yoel Kortick" userId="167978f5-7f40-4909-85d5-d4149554ad4e" providerId="ADAL" clId="{178E203D-F436-4EC6-B341-688274A1FBB1}" dt="2023-09-20T11:10:35.341" v="2790" actId="478"/>
          <ac:spMkLst>
            <pc:docMk/>
            <pc:sldMk cId="1633253681" sldId="1856"/>
            <ac:spMk id="11" creationId="{750AAA4A-274C-A94C-AE75-70988A5E545B}"/>
          </ac:spMkLst>
        </pc:spChg>
        <pc:picChg chg="add mod">
          <ac:chgData name="Yoel Kortick" userId="167978f5-7f40-4909-85d5-d4149554ad4e" providerId="ADAL" clId="{178E203D-F436-4EC6-B341-688274A1FBB1}" dt="2023-09-20T11:14:43.277" v="3002" actId="208"/>
          <ac:picMkLst>
            <pc:docMk/>
            <pc:sldMk cId="1633253681" sldId="1856"/>
            <ac:picMk id="5" creationId="{394E4CCC-B4EF-35BD-5151-4C755588B555}"/>
          </ac:picMkLst>
        </pc:picChg>
        <pc:picChg chg="del">
          <ac:chgData name="Yoel Kortick" userId="167978f5-7f40-4909-85d5-d4149554ad4e" providerId="ADAL" clId="{178E203D-F436-4EC6-B341-688274A1FBB1}" dt="2023-09-20T11:10:35.341" v="2790" actId="478"/>
          <ac:picMkLst>
            <pc:docMk/>
            <pc:sldMk cId="1633253681" sldId="1856"/>
            <ac:picMk id="7" creationId="{B79B0807-E838-E669-209F-0DFD44CC2496}"/>
          </ac:picMkLst>
        </pc:picChg>
        <pc:cxnChg chg="del">
          <ac:chgData name="Yoel Kortick" userId="167978f5-7f40-4909-85d5-d4149554ad4e" providerId="ADAL" clId="{178E203D-F436-4EC6-B341-688274A1FBB1}" dt="2023-09-20T11:10:35.341" v="2790" actId="478"/>
          <ac:cxnSpMkLst>
            <pc:docMk/>
            <pc:sldMk cId="1633253681" sldId="1856"/>
            <ac:cxnSpMk id="15" creationId="{2C513B3E-0B97-FC0B-5505-C5F2E99715B6}"/>
          </ac:cxnSpMkLst>
        </pc:cxnChg>
        <pc:cxnChg chg="del">
          <ac:chgData name="Yoel Kortick" userId="167978f5-7f40-4909-85d5-d4149554ad4e" providerId="ADAL" clId="{178E203D-F436-4EC6-B341-688274A1FBB1}" dt="2023-09-20T11:10:35.341" v="2790" actId="478"/>
          <ac:cxnSpMkLst>
            <pc:docMk/>
            <pc:sldMk cId="1633253681" sldId="1856"/>
            <ac:cxnSpMk id="16" creationId="{A96DE0E0-3E45-FFD2-1D4D-D9C03186C2A6}"/>
          </ac:cxnSpMkLst>
        </pc:cxnChg>
      </pc:sldChg>
      <pc:sldChg chg="modSp add">
        <pc:chgData name="Yoel Kortick" userId="167978f5-7f40-4909-85d5-d4149554ad4e" providerId="ADAL" clId="{178E203D-F436-4EC6-B341-688274A1FBB1}" dt="2023-09-21T05:14:31.577" v="3580"/>
        <pc:sldMkLst>
          <pc:docMk/>
          <pc:sldMk cId="1190637392" sldId="185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90637392" sldId="185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90637392" sldId="1857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477138020" sldId="185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477138020" sldId="1858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2432675236" sldId="185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2675236" sldId="185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2675236" sldId="1859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110093184" sldId="186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10093184" sldId="186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10093184" sldId="1860"/>
            <ac:spMk id="12" creationId="{E8E43AC9-5C96-4798-B751-EDB6EC40D17B}"/>
          </ac:spMkLst>
        </pc:spChg>
        <pc:spChg chg="mod">
          <ac:chgData name="Yoel Kortick" userId="167978f5-7f40-4909-85d5-d4149554ad4e" providerId="ADAL" clId="{178E203D-F436-4EC6-B341-688274A1FBB1}" dt="2023-09-20T11:37:41.528" v="3126" actId="14100"/>
          <ac:spMkLst>
            <pc:docMk/>
            <pc:sldMk cId="1110093184" sldId="1860"/>
            <ac:spMk id="13" creationId="{FB1CA456-C550-4C1F-AACF-C1AD6CCDD186}"/>
          </ac:spMkLst>
        </pc:spChg>
        <pc:spChg chg="mod">
          <ac:chgData name="Yoel Kortick" userId="167978f5-7f40-4909-85d5-d4149554ad4e" providerId="ADAL" clId="{178E203D-F436-4EC6-B341-688274A1FBB1}" dt="2023-09-20T11:37:46.914" v="3129" actId="1076"/>
          <ac:spMkLst>
            <pc:docMk/>
            <pc:sldMk cId="1110093184" sldId="1860"/>
            <ac:spMk id="14" creationId="{F1D2BB33-47EF-482F-A608-9A4436412A37}"/>
          </ac:spMkLst>
        </pc:spChg>
        <pc:picChg chg="add mod ord">
          <ac:chgData name="Yoel Kortick" userId="167978f5-7f40-4909-85d5-d4149554ad4e" providerId="ADAL" clId="{178E203D-F436-4EC6-B341-688274A1FBB1}" dt="2023-09-20T11:38:06.746" v="3135" actId="208"/>
          <ac:picMkLst>
            <pc:docMk/>
            <pc:sldMk cId="1110093184" sldId="1860"/>
            <ac:picMk id="4" creationId="{29B5E241-ACB0-5F0A-86A3-98B189468553}"/>
          </ac:picMkLst>
        </pc:picChg>
        <pc:picChg chg="del">
          <ac:chgData name="Yoel Kortick" userId="167978f5-7f40-4909-85d5-d4149554ad4e" providerId="ADAL" clId="{178E203D-F436-4EC6-B341-688274A1FBB1}" dt="2023-09-20T11:37:31.663" v="3120" actId="478"/>
          <ac:picMkLst>
            <pc:docMk/>
            <pc:sldMk cId="1110093184" sldId="1860"/>
            <ac:picMk id="9" creationId="{3F40012B-396A-1B82-4D25-FF0B2E7FDDE7}"/>
          </ac:picMkLst>
        </pc:picChg>
        <pc:cxnChg chg="mod">
          <ac:chgData name="Yoel Kortick" userId="167978f5-7f40-4909-85d5-d4149554ad4e" providerId="ADAL" clId="{178E203D-F436-4EC6-B341-688274A1FBB1}" dt="2023-09-20T11:37:46.914" v="3129" actId="1076"/>
          <ac:cxnSpMkLst>
            <pc:docMk/>
            <pc:sldMk cId="1110093184" sldId="1860"/>
            <ac:cxnSpMk id="16" creationId="{21F2F931-11A9-44E6-B69A-66FB4E5F8696}"/>
          </ac:cxnSpMkLst>
        </pc:cxnChg>
        <pc:cxnChg chg="mod">
          <ac:chgData name="Yoel Kortick" userId="167978f5-7f40-4909-85d5-d4149554ad4e" providerId="ADAL" clId="{178E203D-F436-4EC6-B341-688274A1FBB1}" dt="2023-09-20T11:38:00.383" v="3132" actId="14100"/>
          <ac:cxnSpMkLst>
            <pc:docMk/>
            <pc:sldMk cId="1110093184" sldId="1860"/>
            <ac:cxnSpMk id="18" creationId="{1C684AFA-F5E4-46C3-99E9-7D1212EFC483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275506538" sldId="186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75506538" sldId="186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75506538" sldId="1861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49823636" sldId="186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49823636" sldId="186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36:58.903" v="3117" actId="1076"/>
          <ac:spMkLst>
            <pc:docMk/>
            <pc:sldMk cId="1649823636" sldId="1862"/>
            <ac:spMk id="6" creationId="{142378E3-0F33-3FFE-7076-B12A02B94888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49823636" sldId="1862"/>
            <ac:spMk id="12" creationId="{E8E43AC9-5C96-4798-B751-EDB6EC40D17B}"/>
          </ac:spMkLst>
        </pc:spChg>
        <pc:spChg chg="mod">
          <ac:chgData name="Yoel Kortick" userId="167978f5-7f40-4909-85d5-d4149554ad4e" providerId="ADAL" clId="{178E203D-F436-4EC6-B341-688274A1FBB1}" dt="2023-09-20T11:36:56.419" v="3116" actId="14100"/>
          <ac:spMkLst>
            <pc:docMk/>
            <pc:sldMk cId="1649823636" sldId="1862"/>
            <ac:spMk id="19" creationId="{19966735-21AD-A387-E14D-396B2A32F093}"/>
          </ac:spMkLst>
        </pc:spChg>
        <pc:picChg chg="add mod ord">
          <ac:chgData name="Yoel Kortick" userId="167978f5-7f40-4909-85d5-d4149554ad4e" providerId="ADAL" clId="{178E203D-F436-4EC6-B341-688274A1FBB1}" dt="2023-09-20T11:38:16.509" v="3136" actId="208"/>
          <ac:picMkLst>
            <pc:docMk/>
            <pc:sldMk cId="1649823636" sldId="1862"/>
            <ac:picMk id="4" creationId="{5A1EED05-A59D-B3FF-0CA5-8B2521913078}"/>
          </ac:picMkLst>
        </pc:picChg>
        <pc:picChg chg="del">
          <ac:chgData name="Yoel Kortick" userId="167978f5-7f40-4909-85d5-d4149554ad4e" providerId="ADAL" clId="{178E203D-F436-4EC6-B341-688274A1FBB1}" dt="2023-09-20T11:36:47.081" v="3112" actId="478"/>
          <ac:picMkLst>
            <pc:docMk/>
            <pc:sldMk cId="1649823636" sldId="1862"/>
            <ac:picMk id="15" creationId="{0F689B7A-E41D-3293-8751-AFCC4B94E1E3}"/>
          </ac:picMkLst>
        </pc:picChg>
        <pc:cxnChg chg="mod">
          <ac:chgData name="Yoel Kortick" userId="167978f5-7f40-4909-85d5-d4149554ad4e" providerId="ADAL" clId="{178E203D-F436-4EC6-B341-688274A1FBB1}" dt="2023-09-20T11:37:05.694" v="3119" actId="1038"/>
          <ac:cxnSpMkLst>
            <pc:docMk/>
            <pc:sldMk cId="1649823636" sldId="1862"/>
            <ac:cxnSpMk id="8" creationId="{98E2308D-66DA-C0F2-EC14-AEFA71145AA1}"/>
          </ac:cxnSpMkLst>
        </pc:cxnChg>
        <pc:cxnChg chg="mod">
          <ac:chgData name="Yoel Kortick" userId="167978f5-7f40-4909-85d5-d4149554ad4e" providerId="ADAL" clId="{178E203D-F436-4EC6-B341-688274A1FBB1}" dt="2023-09-20T11:37:05.694" v="3119" actId="1038"/>
          <ac:cxnSpMkLst>
            <pc:docMk/>
            <pc:sldMk cId="1649823636" sldId="1862"/>
            <ac:cxnSpMk id="9" creationId="{5758AC48-1359-6ABC-95F4-BCAA834AF067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010823598" sldId="186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10823598" sldId="186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10823598" sldId="1863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058564140" sldId="186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058564140" sldId="186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4:04.006" v="3468" actId="14100"/>
          <ac:spMkLst>
            <pc:docMk/>
            <pc:sldMk cId="1058564140" sldId="1864"/>
            <ac:spMk id="8" creationId="{1E526910-B740-43BB-9934-776ECEBC2ABA}"/>
          </ac:spMkLst>
        </pc:spChg>
        <pc:spChg chg="mod">
          <ac:chgData name="Yoel Kortick" userId="167978f5-7f40-4909-85d5-d4149554ad4e" providerId="ADAL" clId="{178E203D-F436-4EC6-B341-688274A1FBB1}" dt="2023-09-20T12:04:17.683" v="3470" actId="14100"/>
          <ac:spMkLst>
            <pc:docMk/>
            <pc:sldMk cId="1058564140" sldId="1864"/>
            <ac:spMk id="9" creationId="{F393EE36-AA6E-4DC6-92C1-2A8879A01ECC}"/>
          </ac:spMkLst>
        </pc:spChg>
        <pc:picChg chg="add del">
          <ac:chgData name="Yoel Kortick" userId="167978f5-7f40-4909-85d5-d4149554ad4e" providerId="ADAL" clId="{178E203D-F436-4EC6-B341-688274A1FBB1}" dt="2023-09-20T11:39:01.661" v="3141" actId="478"/>
          <ac:picMkLst>
            <pc:docMk/>
            <pc:sldMk cId="1058564140" sldId="1864"/>
            <ac:picMk id="4" creationId="{A8DE6F88-5605-D8C4-129F-208A53610163}"/>
          </ac:picMkLst>
        </pc:picChg>
        <pc:picChg chg="add del">
          <ac:chgData name="Yoel Kortick" userId="167978f5-7f40-4909-85d5-d4149554ad4e" providerId="ADAL" clId="{178E203D-F436-4EC6-B341-688274A1FBB1}" dt="2023-09-20T11:38:56.595" v="3139" actId="22"/>
          <ac:picMkLst>
            <pc:docMk/>
            <pc:sldMk cId="1058564140" sldId="1864"/>
            <ac:picMk id="5" creationId="{A03A2CDF-A62E-4C5F-DB25-610DA0F98008}"/>
          </ac:picMkLst>
        </pc:picChg>
        <pc:picChg chg="add del mod ord">
          <ac:chgData name="Yoel Kortick" userId="167978f5-7f40-4909-85d5-d4149554ad4e" providerId="ADAL" clId="{178E203D-F436-4EC6-B341-688274A1FBB1}" dt="2023-09-20T12:03:51.255" v="3462" actId="478"/>
          <ac:picMkLst>
            <pc:docMk/>
            <pc:sldMk cId="1058564140" sldId="1864"/>
            <ac:picMk id="7" creationId="{240A649A-65B5-2A0D-1BB6-13B705E38B81}"/>
          </ac:picMkLst>
        </pc:picChg>
        <pc:picChg chg="add mod ord">
          <ac:chgData name="Yoel Kortick" userId="167978f5-7f40-4909-85d5-d4149554ad4e" providerId="ADAL" clId="{178E203D-F436-4EC6-B341-688274A1FBB1}" dt="2023-09-20T12:04:19.177" v="3471" actId="208"/>
          <ac:picMkLst>
            <pc:docMk/>
            <pc:sldMk cId="1058564140" sldId="1864"/>
            <ac:picMk id="11" creationId="{491A0EF1-A902-9F8D-BFF3-225FCB34F683}"/>
          </ac:picMkLst>
        </pc:pic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2018864340" sldId="186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18864340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18864340" sldId="1865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294378225" sldId="1866"/>
        </pc:sldMkLst>
        <pc:spChg chg="mod">
          <ac:chgData name="Yoel Kortick" userId="167978f5-7f40-4909-85d5-d4149554ad4e" providerId="ADAL" clId="{178E203D-F436-4EC6-B341-688274A1FBB1}" dt="2023-09-20T11:46:46.806" v="3289" actId="14100"/>
          <ac:spMkLst>
            <pc:docMk/>
            <pc:sldMk cId="2294378225" sldId="1866"/>
            <ac:spMk id="2" creationId="{863AC689-EBAA-4BC2-9434-BF66231F11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94378225" sldId="186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47:03.123" v="3304" actId="14100"/>
          <ac:spMkLst>
            <pc:docMk/>
            <pc:sldMk cId="2294378225" sldId="1866"/>
            <ac:spMk id="5" creationId="{DA57F9F1-FBC5-463E-8032-E4E681CAF6D9}"/>
          </ac:spMkLst>
        </pc:spChg>
        <pc:spChg chg="mod">
          <ac:chgData name="Yoel Kortick" userId="167978f5-7f40-4909-85d5-d4149554ad4e" providerId="ADAL" clId="{178E203D-F436-4EC6-B341-688274A1FBB1}" dt="2023-09-20T11:46:59.361" v="3303" actId="1038"/>
          <ac:spMkLst>
            <pc:docMk/>
            <pc:sldMk cId="2294378225" sldId="1866"/>
            <ac:spMk id="8" creationId="{06A5938E-3004-FF0F-33A5-4A16577FF877}"/>
          </ac:spMkLst>
        </pc:spChg>
        <pc:spChg chg="mod">
          <ac:chgData name="Yoel Kortick" userId="167978f5-7f40-4909-85d5-d4149554ad4e" providerId="ADAL" clId="{178E203D-F436-4EC6-B341-688274A1FBB1}" dt="2023-09-20T11:46:51.227" v="3291" actId="14100"/>
          <ac:spMkLst>
            <pc:docMk/>
            <pc:sldMk cId="2294378225" sldId="1866"/>
            <ac:spMk id="10" creationId="{D305A98B-F680-47E5-A93E-34C7112753CD}"/>
          </ac:spMkLst>
        </pc:spChg>
        <pc:picChg chg="add mod ord">
          <ac:chgData name="Yoel Kortick" userId="167978f5-7f40-4909-85d5-d4149554ad4e" providerId="ADAL" clId="{178E203D-F436-4EC6-B341-688274A1FBB1}" dt="2023-09-20T11:47:04.859" v="3305" actId="208"/>
          <ac:picMkLst>
            <pc:docMk/>
            <pc:sldMk cId="2294378225" sldId="1866"/>
            <ac:picMk id="6" creationId="{C47FEA1D-B788-9CE4-428F-AE8212194EF6}"/>
          </ac:picMkLst>
        </pc:picChg>
        <pc:picChg chg="del">
          <ac:chgData name="Yoel Kortick" userId="167978f5-7f40-4909-85d5-d4149554ad4e" providerId="ADAL" clId="{178E203D-F436-4EC6-B341-688274A1FBB1}" dt="2023-09-20T11:46:37.872" v="3285" actId="478"/>
          <ac:picMkLst>
            <pc:docMk/>
            <pc:sldMk cId="2294378225" sldId="1866"/>
            <ac:picMk id="7" creationId="{832CDDC5-4801-A6FB-408A-B1F365EB8203}"/>
          </ac:picMkLst>
        </pc:picChg>
        <pc:cxnChg chg="mod">
          <ac:chgData name="Yoel Kortick" userId="167978f5-7f40-4909-85d5-d4149554ad4e" providerId="ADAL" clId="{178E203D-F436-4EC6-B341-688274A1FBB1}" dt="2023-09-20T11:46:59.361" v="3303" actId="1038"/>
          <ac:cxnSpMkLst>
            <pc:docMk/>
            <pc:sldMk cId="2294378225" sldId="1866"/>
            <ac:cxnSpMk id="9" creationId="{97294D09-A828-03F3-D08B-99AA14949770}"/>
          </ac:cxnSpMkLst>
        </pc:cxnChg>
        <pc:cxnChg chg="mod">
          <ac:chgData name="Yoel Kortick" userId="167978f5-7f40-4909-85d5-d4149554ad4e" providerId="ADAL" clId="{178E203D-F436-4EC6-B341-688274A1FBB1}" dt="2023-09-20T11:46:59.361" v="3303" actId="1038"/>
          <ac:cxnSpMkLst>
            <pc:docMk/>
            <pc:sldMk cId="2294378225" sldId="1866"/>
            <ac:cxnSpMk id="11" creationId="{F5A03269-E05B-30C4-65D3-445A4CFC2A05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00374228" sldId="186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00374228" sldId="1867"/>
            <ac:spMk id="3" creationId="{4FC18B40-6547-41EC-8A0E-1C8F40E0A42F}"/>
          </ac:spMkLst>
        </pc:spChg>
        <pc:spChg chg="add mod">
          <ac:chgData name="Yoel Kortick" userId="167978f5-7f40-4909-85d5-d4149554ad4e" providerId="ADAL" clId="{178E203D-F436-4EC6-B341-688274A1FBB1}" dt="2023-09-20T11:48:21.169" v="3324" actId="571"/>
          <ac:spMkLst>
            <pc:docMk/>
            <pc:sldMk cId="1600374228" sldId="1867"/>
            <ac:spMk id="8" creationId="{4186A580-7EA2-F80C-73A3-AA10B29DB4ED}"/>
          </ac:spMkLst>
        </pc:spChg>
        <pc:spChg chg="add mod">
          <ac:chgData name="Yoel Kortick" userId="167978f5-7f40-4909-85d5-d4149554ad4e" providerId="ADAL" clId="{178E203D-F436-4EC6-B341-688274A1FBB1}" dt="2023-09-20T11:48:21.169" v="3324" actId="571"/>
          <ac:spMkLst>
            <pc:docMk/>
            <pc:sldMk cId="1600374228" sldId="1867"/>
            <ac:spMk id="10" creationId="{C1ECA2B8-882F-2B77-2A5A-3E65AE4B6CCE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00374228" sldId="1867"/>
            <ac:spMk id="12" creationId="{1ED9A28F-644A-7D3A-04E6-A015A2819FFD}"/>
          </ac:spMkLst>
        </pc:spChg>
        <pc:spChg chg="mod">
          <ac:chgData name="Yoel Kortick" userId="167978f5-7f40-4909-85d5-d4149554ad4e" providerId="ADAL" clId="{178E203D-F436-4EC6-B341-688274A1FBB1}" dt="2023-09-20T11:48:29.862" v="3356" actId="1035"/>
          <ac:spMkLst>
            <pc:docMk/>
            <pc:sldMk cId="1600374228" sldId="1867"/>
            <ac:spMk id="13" creationId="{1BE34C9B-CB87-0399-9514-1216005354CB}"/>
          </ac:spMkLst>
        </pc:spChg>
        <pc:spChg chg="add mod">
          <ac:chgData name="Yoel Kortick" userId="167978f5-7f40-4909-85d5-d4149554ad4e" providerId="ADAL" clId="{178E203D-F436-4EC6-B341-688274A1FBB1}" dt="2023-09-20T11:48:20.848" v="3323" actId="571"/>
          <ac:spMkLst>
            <pc:docMk/>
            <pc:sldMk cId="1600374228" sldId="1867"/>
            <ac:spMk id="16" creationId="{8B6AD783-A5DD-0ACA-3E5E-C9C4829A26F3}"/>
          </ac:spMkLst>
        </pc:spChg>
        <pc:spChg chg="add mod">
          <ac:chgData name="Yoel Kortick" userId="167978f5-7f40-4909-85d5-d4149554ad4e" providerId="ADAL" clId="{178E203D-F436-4EC6-B341-688274A1FBB1}" dt="2023-09-20T11:48:20.848" v="3323" actId="571"/>
          <ac:spMkLst>
            <pc:docMk/>
            <pc:sldMk cId="1600374228" sldId="1867"/>
            <ac:spMk id="17" creationId="{DB375499-D077-5F26-9B51-3A11A9EA3CCD}"/>
          </ac:spMkLst>
        </pc:spChg>
        <pc:picChg chg="add del ord">
          <ac:chgData name="Yoel Kortick" userId="167978f5-7f40-4909-85d5-d4149554ad4e" providerId="ADAL" clId="{178E203D-F436-4EC6-B341-688274A1FBB1}" dt="2023-09-20T11:47:55.198" v="3316" actId="22"/>
          <ac:picMkLst>
            <pc:docMk/>
            <pc:sldMk cId="1600374228" sldId="1867"/>
            <ac:picMk id="4" creationId="{19B3BE85-820D-226A-16A8-51BEFC14C5AC}"/>
          </ac:picMkLst>
        </pc:picChg>
        <pc:picChg chg="add mod ord">
          <ac:chgData name="Yoel Kortick" userId="167978f5-7f40-4909-85d5-d4149554ad4e" providerId="ADAL" clId="{178E203D-F436-4EC6-B341-688274A1FBB1}" dt="2023-09-20T11:48:32.442" v="3357" actId="208"/>
          <ac:picMkLst>
            <pc:docMk/>
            <pc:sldMk cId="1600374228" sldId="1867"/>
            <ac:picMk id="6" creationId="{906EC7EF-F7E7-2943-CA48-727CFE4C7CCB}"/>
          </ac:picMkLst>
        </pc:picChg>
        <pc:picChg chg="add mod">
          <ac:chgData name="Yoel Kortick" userId="167978f5-7f40-4909-85d5-d4149554ad4e" providerId="ADAL" clId="{178E203D-F436-4EC6-B341-688274A1FBB1}" dt="2023-09-20T11:48:21.169" v="3324" actId="571"/>
          <ac:picMkLst>
            <pc:docMk/>
            <pc:sldMk cId="1600374228" sldId="1867"/>
            <ac:picMk id="7" creationId="{64DF95EC-C6EC-A24E-0FB5-95133E564026}"/>
          </ac:picMkLst>
        </pc:picChg>
        <pc:picChg chg="add del">
          <ac:chgData name="Yoel Kortick" userId="167978f5-7f40-4909-85d5-d4149554ad4e" providerId="ADAL" clId="{178E203D-F436-4EC6-B341-688274A1FBB1}" dt="2023-09-20T11:48:08.196" v="3318" actId="478"/>
          <ac:picMkLst>
            <pc:docMk/>
            <pc:sldMk cId="1600374228" sldId="1867"/>
            <ac:picMk id="9" creationId="{247478FA-12AA-9CD8-8345-6DD2B0BD024D}"/>
          </ac:picMkLst>
        </pc:picChg>
        <pc:picChg chg="add mod">
          <ac:chgData name="Yoel Kortick" userId="167978f5-7f40-4909-85d5-d4149554ad4e" providerId="ADAL" clId="{178E203D-F436-4EC6-B341-688274A1FBB1}" dt="2023-09-20T11:48:20.848" v="3323" actId="571"/>
          <ac:picMkLst>
            <pc:docMk/>
            <pc:sldMk cId="1600374228" sldId="1867"/>
            <ac:picMk id="14" creationId="{86B5F55F-FBCE-0669-665B-F679C55ED3EB}"/>
          </ac:picMkLst>
        </pc:picChg>
        <pc:cxnChg chg="add mod">
          <ac:chgData name="Yoel Kortick" userId="167978f5-7f40-4909-85d5-d4149554ad4e" providerId="ADAL" clId="{178E203D-F436-4EC6-B341-688274A1FBB1}" dt="2023-09-20T11:48:21.169" v="3324" actId="571"/>
          <ac:cxnSpMkLst>
            <pc:docMk/>
            <pc:sldMk cId="1600374228" sldId="1867"/>
            <ac:cxnSpMk id="11" creationId="{C0827832-9004-AB07-63CB-39FC8B1599FE}"/>
          </ac:cxnSpMkLst>
        </pc:cxnChg>
        <pc:cxnChg chg="mod">
          <ac:chgData name="Yoel Kortick" userId="167978f5-7f40-4909-85d5-d4149554ad4e" providerId="ADAL" clId="{178E203D-F436-4EC6-B341-688274A1FBB1}" dt="2023-09-20T11:48:29.862" v="3356" actId="1035"/>
          <ac:cxnSpMkLst>
            <pc:docMk/>
            <pc:sldMk cId="1600374228" sldId="1867"/>
            <ac:cxnSpMk id="15" creationId="{F89DF931-3A29-8CC6-C0FF-6F14BF5A94F9}"/>
          </ac:cxnSpMkLst>
        </pc:cxnChg>
        <pc:cxnChg chg="add mod">
          <ac:chgData name="Yoel Kortick" userId="167978f5-7f40-4909-85d5-d4149554ad4e" providerId="ADAL" clId="{178E203D-F436-4EC6-B341-688274A1FBB1}" dt="2023-09-20T11:48:20.848" v="3323" actId="571"/>
          <ac:cxnSpMkLst>
            <pc:docMk/>
            <pc:sldMk cId="1600374228" sldId="1867"/>
            <ac:cxnSpMk id="18" creationId="{48A3448A-AAE3-CBCC-F4AB-7D2EECE40DC0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991438819" sldId="186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91438819" sldId="186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0:48.308" v="3388"/>
          <ac:spMkLst>
            <pc:docMk/>
            <pc:sldMk cId="1991438819" sldId="1868"/>
            <ac:spMk id="10" creationId="{E519F1FD-FA13-5676-43C6-26811E8D6B2C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15" creationId="{37AAE431-0A70-C583-DA9A-057C4F7533DF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19" creationId="{42539D75-0D89-49DF-40E0-DAB7899F1A5D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23" creationId="{D3745EBB-7405-EB2F-4F65-008FAEB9BB45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91438819" sldId="1868"/>
            <ac:spMk id="27" creationId="{398C3D68-1ADC-DCD1-0897-CA4479532E37}"/>
          </ac:spMkLst>
        </pc:spChg>
        <pc:picChg chg="add mod ord">
          <ac:chgData name="Yoel Kortick" userId="167978f5-7f40-4909-85d5-d4149554ad4e" providerId="ADAL" clId="{178E203D-F436-4EC6-B341-688274A1FBB1}" dt="2023-09-20T11:50:29.255" v="3387" actId="1038"/>
          <ac:picMkLst>
            <pc:docMk/>
            <pc:sldMk cId="1991438819" sldId="1868"/>
            <ac:picMk id="4" creationId="{232615E1-FC9C-CD3D-F4B1-32FFF8B49A69}"/>
          </ac:picMkLst>
        </pc:picChg>
        <pc:picChg chg="del">
          <ac:chgData name="Yoel Kortick" userId="167978f5-7f40-4909-85d5-d4149554ad4e" providerId="ADAL" clId="{178E203D-F436-4EC6-B341-688274A1FBB1}" dt="2023-09-20T11:49:40.225" v="3358" actId="478"/>
          <ac:picMkLst>
            <pc:docMk/>
            <pc:sldMk cId="1991438819" sldId="1868"/>
            <ac:picMk id="9" creationId="{C21550EB-4ADD-0360-7BF2-A432F4DEA1FE}"/>
          </ac:picMkLst>
        </pc:pic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2" creationId="{42D5C888-4C1E-84C4-10B2-4ACB2A765D25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3" creationId="{6370EECD-BFC7-1350-C4AF-2B12A08AEA3C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6" creationId="{B91083AA-8719-1F4D-F686-C75628E9E946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20" creationId="{ED3F5611-672F-1024-03FE-E87C808FE7B8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24" creationId="{17DC4C5F-B367-682B-CC3E-7EE434386699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09327451" sldId="186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09327451" sldId="186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2:43.172" v="3409" actId="14100"/>
          <ac:spMkLst>
            <pc:docMk/>
            <pc:sldMk cId="3009327451" sldId="1869"/>
            <ac:spMk id="6" creationId="{02254342-80BD-425E-8908-A39E74E1BA6A}"/>
          </ac:spMkLst>
        </pc:spChg>
        <pc:picChg chg="add mod ord">
          <ac:chgData name="Yoel Kortick" userId="167978f5-7f40-4909-85d5-d4149554ad4e" providerId="ADAL" clId="{178E203D-F436-4EC6-B341-688274A1FBB1}" dt="2023-09-20T11:52:45.117" v="3410" actId="208"/>
          <ac:picMkLst>
            <pc:docMk/>
            <pc:sldMk cId="3009327451" sldId="1869"/>
            <ac:picMk id="5" creationId="{7589725A-3E44-7B25-5EA2-D9E1846BC1A2}"/>
          </ac:picMkLst>
        </pc:picChg>
        <pc:picChg chg="del">
          <ac:chgData name="Yoel Kortick" userId="167978f5-7f40-4909-85d5-d4149554ad4e" providerId="ADAL" clId="{178E203D-F436-4EC6-B341-688274A1FBB1}" dt="2023-09-20T11:52:24.079" v="3401" actId="478"/>
          <ac:picMkLst>
            <pc:docMk/>
            <pc:sldMk cId="3009327451" sldId="1869"/>
            <ac:picMk id="7" creationId="{1DBC2352-ED51-3420-55E7-46CBC127CB28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665751205" sldId="187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65751205" sldId="187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65751205" sldId="1870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53:18.208" v="3419" actId="14100"/>
          <ac:spMkLst>
            <pc:docMk/>
            <pc:sldMk cId="665751205" sldId="1870"/>
            <ac:spMk id="6" creationId="{2E0CDD08-8BCE-4850-ADE2-B54228A20251}"/>
          </ac:spMkLst>
        </pc:spChg>
        <pc:picChg chg="add del mod">
          <ac:chgData name="Yoel Kortick" userId="167978f5-7f40-4909-85d5-d4149554ad4e" providerId="ADAL" clId="{178E203D-F436-4EC6-B341-688274A1FBB1}" dt="2023-09-20T11:52:08.607" v="3399" actId="22"/>
          <ac:picMkLst>
            <pc:docMk/>
            <pc:sldMk cId="665751205" sldId="1870"/>
            <ac:picMk id="5" creationId="{3B22C222-616A-25A5-9A0C-77195F3EB7A5}"/>
          </ac:picMkLst>
        </pc:picChg>
        <pc:picChg chg="add del">
          <ac:chgData name="Yoel Kortick" userId="167978f5-7f40-4909-85d5-d4149554ad4e" providerId="ADAL" clId="{178E203D-F436-4EC6-B341-688274A1FBB1}" dt="2023-09-20T11:53:09.659" v="3411" actId="478"/>
          <ac:picMkLst>
            <pc:docMk/>
            <pc:sldMk cId="665751205" sldId="1870"/>
            <ac:picMk id="7" creationId="{6887AD44-8A06-D11D-32BF-B44D41C64B43}"/>
          </ac:picMkLst>
        </pc:picChg>
        <pc:picChg chg="del">
          <ac:chgData name="Yoel Kortick" userId="167978f5-7f40-4909-85d5-d4149554ad4e" providerId="ADAL" clId="{178E203D-F436-4EC6-B341-688274A1FBB1}" dt="2023-09-20T11:53:39.003" v="3421" actId="478"/>
          <ac:picMkLst>
            <pc:docMk/>
            <pc:sldMk cId="665751205" sldId="1870"/>
            <ac:picMk id="9" creationId="{D2BE5E92-A633-E45A-D370-6430242DEF0A}"/>
          </ac:picMkLst>
        </pc:picChg>
        <pc:picChg chg="add mod ord">
          <ac:chgData name="Yoel Kortick" userId="167978f5-7f40-4909-85d5-d4149554ad4e" providerId="ADAL" clId="{178E203D-F436-4EC6-B341-688274A1FBB1}" dt="2023-09-20T11:53:20.072" v="3420" actId="208"/>
          <ac:picMkLst>
            <pc:docMk/>
            <pc:sldMk cId="665751205" sldId="1870"/>
            <ac:picMk id="10" creationId="{7873E500-EA49-4566-CAA0-B0FB3D315634}"/>
          </ac:picMkLst>
        </pc:picChg>
        <pc:picChg chg="add mod">
          <ac:chgData name="Yoel Kortick" userId="167978f5-7f40-4909-85d5-d4149554ad4e" providerId="ADAL" clId="{178E203D-F436-4EC6-B341-688274A1FBB1}" dt="2023-09-20T11:53:45.456" v="3425" actId="208"/>
          <ac:picMkLst>
            <pc:docMk/>
            <pc:sldMk cId="665751205" sldId="1870"/>
            <ac:picMk id="12" creationId="{2D15A126-CF47-EA67-DBE1-31AD73E069B9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237838623" sldId="187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37838623" sldId="187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9:41.930" v="3432" actId="14100"/>
          <ac:spMkLst>
            <pc:docMk/>
            <pc:sldMk cId="3237838623" sldId="1871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1:59:36.795" v="3430" actId="14100"/>
          <ac:spMkLst>
            <pc:docMk/>
            <pc:sldMk cId="3237838623" sldId="1871"/>
            <ac:spMk id="7" creationId="{5BD91AFB-C896-A473-63A0-96926152A316}"/>
          </ac:spMkLst>
        </pc:spChg>
        <pc:picChg chg="del">
          <ac:chgData name="Yoel Kortick" userId="167978f5-7f40-4909-85d5-d4149554ad4e" providerId="ADAL" clId="{178E203D-F436-4EC6-B341-688274A1FBB1}" dt="2023-09-20T11:59:28.437" v="3426" actId="478"/>
          <ac:picMkLst>
            <pc:docMk/>
            <pc:sldMk cId="3237838623" sldId="1871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2:01:12.439" v="3439" actId="208"/>
          <ac:picMkLst>
            <pc:docMk/>
            <pc:sldMk cId="3237838623" sldId="1871"/>
            <ac:picMk id="8" creationId="{A8489A27-20F5-2197-71EE-CB93934BBADF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448860744" sldId="187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48860744" sldId="187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48860744" sldId="1872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45:16.121" v="3280" actId="14100"/>
          <ac:spMkLst>
            <pc:docMk/>
            <pc:sldMk cId="2448860744" sldId="1872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1:45:10.012" v="3278" actId="1035"/>
          <ac:spMkLst>
            <pc:docMk/>
            <pc:sldMk cId="2448860744" sldId="1872"/>
            <ac:spMk id="7" creationId="{5BD91AFB-C896-A473-63A0-96926152A316}"/>
          </ac:spMkLst>
        </pc:spChg>
        <pc:picChg chg="del">
          <ac:chgData name="Yoel Kortick" userId="167978f5-7f40-4909-85d5-d4149554ad4e" providerId="ADAL" clId="{178E203D-F436-4EC6-B341-688274A1FBB1}" dt="2023-09-20T11:44:27.092" v="3154" actId="478"/>
          <ac:picMkLst>
            <pc:docMk/>
            <pc:sldMk cId="2448860744" sldId="1872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1:45:02.689" v="3273" actId="208"/>
          <ac:picMkLst>
            <pc:docMk/>
            <pc:sldMk cId="2448860744" sldId="1872"/>
            <ac:picMk id="8" creationId="{EDFB33D9-8362-C11A-9208-D3A7C3C0FEA9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515525725" sldId="187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15525725" sldId="187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15525725" sldId="1873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03:18.514" v="3460" actId="14100"/>
          <ac:spMkLst>
            <pc:docMk/>
            <pc:sldMk cId="515525725" sldId="1873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2:03:12.914" v="3456" actId="14100"/>
          <ac:spMkLst>
            <pc:docMk/>
            <pc:sldMk cId="515525725" sldId="1873"/>
            <ac:spMk id="7" creationId="{5BD91AFB-C896-A473-63A0-96926152A316}"/>
          </ac:spMkLst>
        </pc:spChg>
        <pc:picChg chg="add del">
          <ac:chgData name="Yoel Kortick" userId="167978f5-7f40-4909-85d5-d4149554ad4e" providerId="ADAL" clId="{178E203D-F436-4EC6-B341-688274A1FBB1}" dt="2023-09-20T12:02:58.807" v="3443" actId="478"/>
          <ac:picMkLst>
            <pc:docMk/>
            <pc:sldMk cId="515525725" sldId="1873"/>
            <ac:picMk id="5" creationId="{812706EB-6E0C-009A-BA8F-4339B93DC394}"/>
          </ac:picMkLst>
        </pc:picChg>
        <pc:picChg chg="del">
          <ac:chgData name="Yoel Kortick" userId="167978f5-7f40-4909-85d5-d4149554ad4e" providerId="ADAL" clId="{178E203D-F436-4EC6-B341-688274A1FBB1}" dt="2023-09-20T12:02:45.598" v="3441" actId="478"/>
          <ac:picMkLst>
            <pc:docMk/>
            <pc:sldMk cId="515525725" sldId="1873"/>
            <ac:picMk id="8" creationId="{EDFB33D9-8362-C11A-9208-D3A7C3C0FEA9}"/>
          </ac:picMkLst>
        </pc:picChg>
        <pc:picChg chg="add mod ord">
          <ac:chgData name="Yoel Kortick" userId="167978f5-7f40-4909-85d5-d4149554ad4e" providerId="ADAL" clId="{178E203D-F436-4EC6-B341-688274A1FBB1}" dt="2023-09-20T12:03:20.283" v="3461" actId="208"/>
          <ac:picMkLst>
            <pc:docMk/>
            <pc:sldMk cId="515525725" sldId="1873"/>
            <ac:picMk id="10" creationId="{109924DB-5AEF-49FA-D4BF-521078EABF83}"/>
          </ac:picMkLst>
        </pc:pic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740197181" sldId="187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40197181" sldId="1874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391865872" sldId="187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391865872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391865872" sldId="1875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42110117" sldId="187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42110117" sldId="187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7:15.879" v="3506" actId="14100"/>
          <ac:spMkLst>
            <pc:docMk/>
            <pc:sldMk cId="3042110117" sldId="1876"/>
            <ac:spMk id="8" creationId="{9FD5BC4A-D09F-419B-A302-88B58A8D2090}"/>
          </ac:spMkLst>
        </pc:spChg>
        <pc:spChg chg="mod">
          <ac:chgData name="Yoel Kortick" userId="167978f5-7f40-4909-85d5-d4149554ad4e" providerId="ADAL" clId="{178E203D-F436-4EC6-B341-688274A1FBB1}" dt="2023-09-20T12:07:08.080" v="3504" actId="1037"/>
          <ac:spMkLst>
            <pc:docMk/>
            <pc:sldMk cId="3042110117" sldId="1876"/>
            <ac:spMk id="14" creationId="{67320D97-9E57-4708-8E2E-2CD4D97D2750}"/>
          </ac:spMkLst>
        </pc:spChg>
        <pc:picChg chg="add mod ord">
          <ac:chgData name="Yoel Kortick" userId="167978f5-7f40-4909-85d5-d4149554ad4e" providerId="ADAL" clId="{178E203D-F436-4EC6-B341-688274A1FBB1}" dt="2023-09-20T12:07:23.812" v="3509" actId="208"/>
          <ac:picMkLst>
            <pc:docMk/>
            <pc:sldMk cId="3042110117" sldId="1876"/>
            <ac:picMk id="4" creationId="{FADFF9E6-D2F2-851B-6044-CD036283F19B}"/>
          </ac:picMkLst>
        </pc:picChg>
        <pc:picChg chg="del">
          <ac:chgData name="Yoel Kortick" userId="167978f5-7f40-4909-85d5-d4149554ad4e" providerId="ADAL" clId="{178E203D-F436-4EC6-B341-688274A1FBB1}" dt="2023-09-20T12:06:57.023" v="3495" actId="478"/>
          <ac:picMkLst>
            <pc:docMk/>
            <pc:sldMk cId="3042110117" sldId="1876"/>
            <ac:picMk id="6" creationId="{4BDA8BB3-55E5-5977-5425-81C8ACF8BB52}"/>
          </ac:picMkLst>
        </pc:picChg>
        <pc:cxnChg chg="mod">
          <ac:chgData name="Yoel Kortick" userId="167978f5-7f40-4909-85d5-d4149554ad4e" providerId="ADAL" clId="{178E203D-F436-4EC6-B341-688274A1FBB1}" dt="2023-09-20T12:07:20.886" v="3508" actId="14100"/>
          <ac:cxnSpMkLst>
            <pc:docMk/>
            <pc:sldMk cId="3042110117" sldId="1876"/>
            <ac:cxnSpMk id="10" creationId="{D6733C9E-3B6B-4F90-8643-26A092F6E54E}"/>
          </ac:cxnSpMkLst>
        </pc:cxnChg>
        <pc:cxnChg chg="mod">
          <ac:chgData name="Yoel Kortick" userId="167978f5-7f40-4909-85d5-d4149554ad4e" providerId="ADAL" clId="{178E203D-F436-4EC6-B341-688274A1FBB1}" dt="2023-09-20T12:07:18.327" v="3507" actId="14100"/>
          <ac:cxnSpMkLst>
            <pc:docMk/>
            <pc:sldMk cId="3042110117" sldId="1876"/>
            <ac:cxnSpMk id="15" creationId="{AC3B1318-5D98-496B-B261-6EA30630E963}"/>
          </ac:cxnSpMkLst>
        </pc:cxnChg>
        <pc:cxnChg chg="mod">
          <ac:chgData name="Yoel Kortick" userId="167978f5-7f40-4909-85d5-d4149554ad4e" providerId="ADAL" clId="{178E203D-F436-4EC6-B341-688274A1FBB1}" dt="2023-09-20T12:07:08.080" v="3504" actId="1037"/>
          <ac:cxnSpMkLst>
            <pc:docMk/>
            <pc:sldMk cId="3042110117" sldId="1876"/>
            <ac:cxnSpMk id="19" creationId="{A7DD329A-8C65-4370-A450-512F2D9FD67F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50550596" sldId="187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50550596" sldId="187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8:29.220" v="3515" actId="14100"/>
          <ac:spMkLst>
            <pc:docMk/>
            <pc:sldMk cId="350550596" sldId="1877"/>
            <ac:spMk id="8" creationId="{9FD5BC4A-D09F-419B-A302-88B58A8D2090}"/>
          </ac:spMkLst>
        </pc:spChg>
        <pc:spChg chg="mod">
          <ac:chgData name="Yoel Kortick" userId="167978f5-7f40-4909-85d5-d4149554ad4e" providerId="ADAL" clId="{178E203D-F436-4EC6-B341-688274A1FBB1}" dt="2023-09-20T12:08:36.006" v="3516" actId="1076"/>
          <ac:spMkLst>
            <pc:docMk/>
            <pc:sldMk cId="350550596" sldId="1877"/>
            <ac:spMk id="14" creationId="{67320D97-9E57-4708-8E2E-2CD4D97D2750}"/>
          </ac:spMkLst>
        </pc:spChg>
        <pc:picChg chg="add ord">
          <ac:chgData name="Yoel Kortick" userId="167978f5-7f40-4909-85d5-d4149554ad4e" providerId="ADAL" clId="{178E203D-F436-4EC6-B341-688274A1FBB1}" dt="2023-09-20T12:08:19.980" v="3512" actId="167"/>
          <ac:picMkLst>
            <pc:docMk/>
            <pc:sldMk cId="350550596" sldId="1877"/>
            <ac:picMk id="4" creationId="{67078C41-EA47-C09D-04F3-8F5AB41096F0}"/>
          </ac:picMkLst>
        </pc:picChg>
        <pc:picChg chg="del">
          <ac:chgData name="Yoel Kortick" userId="167978f5-7f40-4909-85d5-d4149554ad4e" providerId="ADAL" clId="{178E203D-F436-4EC6-B341-688274A1FBB1}" dt="2023-09-20T12:08:15.821" v="3510" actId="478"/>
          <ac:picMkLst>
            <pc:docMk/>
            <pc:sldMk cId="350550596" sldId="1877"/>
            <ac:picMk id="5" creationId="{E3B75D44-1A29-2069-84C5-87495113E6E5}"/>
          </ac:picMkLst>
        </pc:picChg>
        <pc:cxnChg chg="mod">
          <ac:chgData name="Yoel Kortick" userId="167978f5-7f40-4909-85d5-d4149554ad4e" providerId="ADAL" clId="{178E203D-F436-4EC6-B341-688274A1FBB1}" dt="2023-09-20T12:08:24.378" v="3513" actId="14100"/>
          <ac:cxnSpMkLst>
            <pc:docMk/>
            <pc:sldMk cId="350550596" sldId="1877"/>
            <ac:cxnSpMk id="10" creationId="{D6733C9E-3B6B-4F90-8643-26A092F6E54E}"/>
          </ac:cxnSpMkLst>
        </pc:cxnChg>
        <pc:cxnChg chg="mod">
          <ac:chgData name="Yoel Kortick" userId="167978f5-7f40-4909-85d5-d4149554ad4e" providerId="ADAL" clId="{178E203D-F436-4EC6-B341-688274A1FBB1}" dt="2023-09-20T12:08:36.006" v="3516" actId="1076"/>
          <ac:cxnSpMkLst>
            <pc:docMk/>
            <pc:sldMk cId="350550596" sldId="1877"/>
            <ac:cxnSpMk id="15" creationId="{AC3B1318-5D98-496B-B261-6EA30630E963}"/>
          </ac:cxnSpMkLst>
        </pc:cxnChg>
        <pc:cxnChg chg="mod">
          <ac:chgData name="Yoel Kortick" userId="167978f5-7f40-4909-85d5-d4149554ad4e" providerId="ADAL" clId="{178E203D-F436-4EC6-B341-688274A1FBB1}" dt="2023-09-20T12:08:36.006" v="3516" actId="1076"/>
          <ac:cxnSpMkLst>
            <pc:docMk/>
            <pc:sldMk cId="350550596" sldId="1877"/>
            <ac:cxnSpMk id="19" creationId="{A7DD329A-8C65-4370-A450-512F2D9FD67F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830501401" sldId="187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0501401" sldId="187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0501401" sldId="1878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09:12.882" v="3524" actId="14100"/>
          <ac:spMkLst>
            <pc:docMk/>
            <pc:sldMk cId="1830501401" sldId="1878"/>
            <ac:spMk id="6" creationId="{C88D62FC-6660-4920-A35C-4FCC8E2A36FA}"/>
          </ac:spMkLst>
        </pc:spChg>
        <pc:picChg chg="add mod ord">
          <ac:chgData name="Yoel Kortick" userId="167978f5-7f40-4909-85d5-d4149554ad4e" providerId="ADAL" clId="{178E203D-F436-4EC6-B341-688274A1FBB1}" dt="2023-09-20T12:09:08.546" v="3522" actId="167"/>
          <ac:picMkLst>
            <pc:docMk/>
            <pc:sldMk cId="1830501401" sldId="1878"/>
            <ac:picMk id="5" creationId="{6F5840A4-4C22-3A32-63F2-A249F4E8A4A6}"/>
          </ac:picMkLst>
        </pc:picChg>
        <pc:picChg chg="del">
          <ac:chgData name="Yoel Kortick" userId="167978f5-7f40-4909-85d5-d4149554ad4e" providerId="ADAL" clId="{178E203D-F436-4EC6-B341-688274A1FBB1}" dt="2023-09-20T12:08:58.674" v="3517" actId="478"/>
          <ac:picMkLst>
            <pc:docMk/>
            <pc:sldMk cId="1830501401" sldId="1878"/>
            <ac:picMk id="7" creationId="{1574E9F5-EF73-AE5F-2C47-27E6AF2ECA15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90429846" sldId="187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0429846" sldId="187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0:26.154" v="3540" actId="20577"/>
          <ac:spMkLst>
            <pc:docMk/>
            <pc:sldMk cId="290429846" sldId="1879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10:21.320" v="3538" actId="1037"/>
          <ac:spMkLst>
            <pc:docMk/>
            <pc:sldMk cId="290429846" sldId="1879"/>
            <ac:spMk id="8" creationId="{DECCBAAB-49D2-46E3-9805-12B22DD74A89}"/>
          </ac:spMkLst>
        </pc:spChg>
        <pc:picChg chg="add mod ord">
          <ac:chgData name="Yoel Kortick" userId="167978f5-7f40-4909-85d5-d4149554ad4e" providerId="ADAL" clId="{178E203D-F436-4EC6-B341-688274A1FBB1}" dt="2023-09-20T12:10:29.111" v="3541" actId="208"/>
          <ac:picMkLst>
            <pc:docMk/>
            <pc:sldMk cId="290429846" sldId="1879"/>
            <ac:picMk id="5" creationId="{BE893FA2-87E2-8E95-E41E-27C8F5455046}"/>
          </ac:picMkLst>
        </pc:picChg>
        <pc:picChg chg="del">
          <ac:chgData name="Yoel Kortick" userId="167978f5-7f40-4909-85d5-d4149554ad4e" providerId="ADAL" clId="{178E203D-F436-4EC6-B341-688274A1FBB1}" dt="2023-09-20T12:10:07.688" v="3525" actId="478"/>
          <ac:picMkLst>
            <pc:docMk/>
            <pc:sldMk cId="290429846" sldId="1879"/>
            <ac:picMk id="10" creationId="{88E8F4AF-9AB8-6CFE-8CA8-0E1C57E8544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182264418" sldId="188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82264418" sldId="188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2:05.906" v="3552" actId="1076"/>
          <ac:spMkLst>
            <pc:docMk/>
            <pc:sldMk cId="2182264418" sldId="1880"/>
            <ac:spMk id="6" creationId="{C88D62FC-6660-4920-A35C-4FCC8E2A36FA}"/>
          </ac:spMkLst>
        </pc:spChg>
        <pc:spChg chg="mod">
          <ac:chgData name="Yoel Kortick" userId="167978f5-7f40-4909-85d5-d4149554ad4e" providerId="ADAL" clId="{178E203D-F436-4EC6-B341-688274A1FBB1}" dt="2023-09-20T12:12:03.483" v="3551" actId="14100"/>
          <ac:spMkLst>
            <pc:docMk/>
            <pc:sldMk cId="2182264418" sldId="1880"/>
            <ac:spMk id="8" creationId="{DECCBAAB-49D2-46E3-9805-12B22DD74A89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82264418" sldId="1880"/>
            <ac:spMk id="9" creationId="{12F1EE84-12AE-4737-A648-4D0C5B38BAF8}"/>
          </ac:spMkLst>
        </pc:spChg>
        <pc:picChg chg="add del mod">
          <ac:chgData name="Yoel Kortick" userId="167978f5-7f40-4909-85d5-d4149554ad4e" providerId="ADAL" clId="{178E203D-F436-4EC6-B341-688274A1FBB1}" dt="2023-09-20T12:11:49.933" v="3546" actId="478"/>
          <ac:picMkLst>
            <pc:docMk/>
            <pc:sldMk cId="2182264418" sldId="1880"/>
            <ac:picMk id="5" creationId="{F92155F9-3A5B-CEE4-1D60-15B4C90A3DFF}"/>
          </ac:picMkLst>
        </pc:picChg>
        <pc:picChg chg="del">
          <ac:chgData name="Yoel Kortick" userId="167978f5-7f40-4909-85d5-d4149554ad4e" providerId="ADAL" clId="{178E203D-F436-4EC6-B341-688274A1FBB1}" dt="2023-09-20T12:11:22.886" v="3542" actId="478"/>
          <ac:picMkLst>
            <pc:docMk/>
            <pc:sldMk cId="2182264418" sldId="1880"/>
            <ac:picMk id="7" creationId="{31CE5DA1-DA34-F907-4A69-02A25507403B}"/>
          </ac:picMkLst>
        </pc:picChg>
        <pc:picChg chg="add mod ord">
          <ac:chgData name="Yoel Kortick" userId="167978f5-7f40-4909-85d5-d4149554ad4e" providerId="ADAL" clId="{178E203D-F436-4EC6-B341-688274A1FBB1}" dt="2023-09-20T12:12:12.053" v="3553" actId="167"/>
          <ac:picMkLst>
            <pc:docMk/>
            <pc:sldMk cId="2182264418" sldId="1880"/>
            <ac:picMk id="12" creationId="{AB2E8395-9A49-DDAE-AF2C-CE999D821C28}"/>
          </ac:picMkLst>
        </pc:picChg>
        <pc:cxnChg chg="mod">
          <ac:chgData name="Yoel Kortick" userId="167978f5-7f40-4909-85d5-d4149554ad4e" providerId="ADAL" clId="{178E203D-F436-4EC6-B341-688274A1FBB1}" dt="2023-09-20T12:12:05.906" v="3552" actId="1076"/>
          <ac:cxnSpMkLst>
            <pc:docMk/>
            <pc:sldMk cId="2182264418" sldId="1880"/>
            <ac:cxnSpMk id="11" creationId="{1049B6D7-496D-49EF-AB3B-95C0EB29A43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68836178" sldId="188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68836178" sldId="188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3:08.571" v="3573" actId="1036"/>
          <ac:spMkLst>
            <pc:docMk/>
            <pc:sldMk cId="3868836178" sldId="1881"/>
            <ac:spMk id="8" creationId="{DECCBAAB-49D2-46E3-9805-12B22DD74A89}"/>
          </ac:spMkLst>
        </pc:spChg>
        <pc:picChg chg="del">
          <ac:chgData name="Yoel Kortick" userId="167978f5-7f40-4909-85d5-d4149554ad4e" providerId="ADAL" clId="{178E203D-F436-4EC6-B341-688274A1FBB1}" dt="2023-09-20T12:12:46.334" v="3554" actId="478"/>
          <ac:picMkLst>
            <pc:docMk/>
            <pc:sldMk cId="3868836178" sldId="1881"/>
            <ac:picMk id="5" creationId="{CDD21414-2295-7597-F413-4106F9E13135}"/>
          </ac:picMkLst>
        </pc:picChg>
        <pc:picChg chg="add mod ord">
          <ac:chgData name="Yoel Kortick" userId="167978f5-7f40-4909-85d5-d4149554ad4e" providerId="ADAL" clId="{178E203D-F436-4EC6-B341-688274A1FBB1}" dt="2023-09-20T12:13:03.574" v="3568" actId="167"/>
          <ac:picMkLst>
            <pc:docMk/>
            <pc:sldMk cId="3868836178" sldId="1881"/>
            <ac:picMk id="6" creationId="{56EA3F7E-8FB3-82EF-55D6-CD626102B61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88126615" sldId="188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88126615" sldId="1882"/>
            <ac:spMk id="3" creationId="{4FC18B40-6547-41EC-8A0E-1C8F40E0A42F}"/>
          </ac:spMkLst>
        </pc:spChg>
        <pc:picChg chg="del">
          <ac:chgData name="Yoel Kortick" userId="167978f5-7f40-4909-85d5-d4149554ad4e" providerId="ADAL" clId="{178E203D-F436-4EC6-B341-688274A1FBB1}" dt="2023-09-20T12:14:21.711" v="3574" actId="478"/>
          <ac:picMkLst>
            <pc:docMk/>
            <pc:sldMk cId="288126615" sldId="1882"/>
            <ac:picMk id="4" creationId="{23DD32D5-6B47-3840-A1CF-1ADC70CF1147}"/>
          </ac:picMkLst>
        </pc:picChg>
        <pc:picChg chg="add mod">
          <ac:chgData name="Yoel Kortick" userId="167978f5-7f40-4909-85d5-d4149554ad4e" providerId="ADAL" clId="{178E203D-F436-4EC6-B341-688274A1FBB1}" dt="2023-09-20T12:14:28.811" v="3578" actId="208"/>
          <ac:picMkLst>
            <pc:docMk/>
            <pc:sldMk cId="288126615" sldId="1882"/>
            <ac:picMk id="5" creationId="{2435EC36-8713-56E9-CE2D-BB3E56C8E76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2024-12-17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2024-12-17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4478" b="4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2520E-FE0C-4AE1-AA26-CEFBDC0DB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-789709" y="1342014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5B135-A799-4FBC-A571-15396CA87736}"/>
              </a:ext>
            </a:extLst>
          </p:cNvPr>
          <p:cNvGrpSpPr/>
          <p:nvPr userDrawn="1"/>
        </p:nvGrpSpPr>
        <p:grpSpPr>
          <a:xfrm>
            <a:off x="648195" y="111585"/>
            <a:ext cx="4995651" cy="4577294"/>
            <a:chOff x="554326" y="912946"/>
            <a:chExt cx="3814446" cy="3495008"/>
          </a:xfrm>
        </p:grpSpPr>
        <p:sp>
          <p:nvSpPr>
            <p:cNvPr id="493" name="Graphic 5">
              <a:extLst>
                <a:ext uri="{FF2B5EF4-FFF2-40B4-BE49-F238E27FC236}">
                  <a16:creationId xmlns:a16="http://schemas.microsoft.com/office/drawing/2014/main" id="{F5402788-E2A7-40ED-86EA-69360F8BF228}"/>
                </a:ext>
              </a:extLst>
            </p:cNvPr>
            <p:cNvSpPr/>
            <p:nvPr userDrawn="1"/>
          </p:nvSpPr>
          <p:spPr>
            <a:xfrm flipH="1">
              <a:off x="3109964" y="912946"/>
              <a:ext cx="1258808" cy="2590403"/>
            </a:xfrm>
            <a:custGeom>
              <a:avLst/>
              <a:gdLst>
                <a:gd name="connsiteX0" fmla="*/ 0 w 1553375"/>
                <a:gd name="connsiteY0" fmla="*/ 772676 h 3196570"/>
                <a:gd name="connsiteX1" fmla="*/ 195627 w 1553375"/>
                <a:gd name="connsiteY1" fmla="*/ 1062769 h 3196570"/>
                <a:gd name="connsiteX2" fmla="*/ 495010 w 1553375"/>
                <a:gd name="connsiteY2" fmla="*/ 1172919 h 3196570"/>
                <a:gd name="connsiteX3" fmla="*/ 500137 w 1553375"/>
                <a:gd name="connsiteY3" fmla="*/ 1181605 h 3196570"/>
                <a:gd name="connsiteX4" fmla="*/ 649376 w 1553375"/>
                <a:gd name="connsiteY4" fmla="*/ 2114016 h 3196570"/>
                <a:gd name="connsiteX5" fmla="*/ 800304 w 1553375"/>
                <a:gd name="connsiteY5" fmla="*/ 2730758 h 3196570"/>
                <a:gd name="connsiteX6" fmla="*/ 789506 w 1553375"/>
                <a:gd name="connsiteY6" fmla="*/ 2771657 h 3196570"/>
                <a:gd name="connsiteX7" fmla="*/ 653116 w 1553375"/>
                <a:gd name="connsiteY7" fmla="*/ 2797535 h 3196570"/>
                <a:gd name="connsiteX8" fmla="*/ 704873 w 1553375"/>
                <a:gd name="connsiteY8" fmla="*/ 3163635 h 3196570"/>
                <a:gd name="connsiteX9" fmla="*/ 851940 w 1553375"/>
                <a:gd name="connsiteY9" fmla="*/ 3196571 h 3196570"/>
                <a:gd name="connsiteX10" fmla="*/ 999008 w 1553375"/>
                <a:gd name="connsiteY10" fmla="*/ 3163635 h 3196570"/>
                <a:gd name="connsiteX11" fmla="*/ 1050765 w 1553375"/>
                <a:gd name="connsiteY11" fmla="*/ 2797535 h 3196570"/>
                <a:gd name="connsiteX12" fmla="*/ 892176 w 1553375"/>
                <a:gd name="connsiteY12" fmla="*/ 2770872 h 3196570"/>
                <a:gd name="connsiteX13" fmla="*/ 1003713 w 1553375"/>
                <a:gd name="connsiteY13" fmla="*/ 2164869 h 3196570"/>
                <a:gd name="connsiteX14" fmla="*/ 1071576 w 1553375"/>
                <a:gd name="connsiteY14" fmla="*/ 1941432 h 3196570"/>
                <a:gd name="connsiteX15" fmla="*/ 1113440 w 1553375"/>
                <a:gd name="connsiteY15" fmla="*/ 1659061 h 3196570"/>
                <a:gd name="connsiteX16" fmla="*/ 1130753 w 1553375"/>
                <a:gd name="connsiteY16" fmla="*/ 1621721 h 3196570"/>
                <a:gd name="connsiteX17" fmla="*/ 1405644 w 1553375"/>
                <a:gd name="connsiteY17" fmla="*/ 1470914 h 3196570"/>
                <a:gd name="connsiteX18" fmla="*/ 1553375 w 1553375"/>
                <a:gd name="connsiteY18" fmla="*/ 1160371 h 3196570"/>
                <a:gd name="connsiteX19" fmla="*/ 1247116 w 1553375"/>
                <a:gd name="connsiteY19" fmla="*/ 1316789 h 3196570"/>
                <a:gd name="connsiteX20" fmla="*/ 1141671 w 1553375"/>
                <a:gd name="connsiteY20" fmla="*/ 1472784 h 3196570"/>
                <a:gd name="connsiteX21" fmla="*/ 1108614 w 1553375"/>
                <a:gd name="connsiteY21" fmla="*/ 1328250 h 3196570"/>
                <a:gd name="connsiteX22" fmla="*/ 919743 w 1553375"/>
                <a:gd name="connsiteY22" fmla="*/ 1112234 h 3196570"/>
                <a:gd name="connsiteX23" fmla="*/ 938082 w 1553375"/>
                <a:gd name="connsiteY23" fmla="*/ 1398587 h 3196570"/>
                <a:gd name="connsiteX24" fmla="*/ 991286 w 1553375"/>
                <a:gd name="connsiteY24" fmla="*/ 1493052 h 3196570"/>
                <a:gd name="connsiteX25" fmla="*/ 954489 w 1553375"/>
                <a:gd name="connsiteY25" fmla="*/ 1476162 h 3196570"/>
                <a:gd name="connsiteX26" fmla="*/ 854776 w 1553375"/>
                <a:gd name="connsiteY26" fmla="*/ 1453601 h 3196570"/>
                <a:gd name="connsiteX27" fmla="*/ 876190 w 1553375"/>
                <a:gd name="connsiteY27" fmla="*/ 815928 h 3196570"/>
                <a:gd name="connsiteX28" fmla="*/ 922579 w 1553375"/>
                <a:gd name="connsiteY28" fmla="*/ 751262 h 3196570"/>
                <a:gd name="connsiteX29" fmla="*/ 992131 w 1553375"/>
                <a:gd name="connsiteY29" fmla="*/ 974456 h 3196570"/>
                <a:gd name="connsiteX30" fmla="*/ 1204287 w 1553375"/>
                <a:gd name="connsiteY30" fmla="*/ 1138052 h 3196570"/>
                <a:gd name="connsiteX31" fmla="*/ 1135579 w 1553375"/>
                <a:gd name="connsiteY31" fmla="*/ 879146 h 3196570"/>
                <a:gd name="connsiteX32" fmla="*/ 1034176 w 1553375"/>
                <a:gd name="connsiteY32" fmla="*/ 773159 h 3196570"/>
                <a:gd name="connsiteX33" fmla="*/ 1149694 w 1553375"/>
                <a:gd name="connsiteY33" fmla="*/ 771771 h 3196570"/>
                <a:gd name="connsiteX34" fmla="*/ 1345261 w 1553375"/>
                <a:gd name="connsiteY34" fmla="*/ 663492 h 3196570"/>
                <a:gd name="connsiteX35" fmla="*/ 1124238 w 1553375"/>
                <a:gd name="connsiteY35" fmla="*/ 630314 h 3196570"/>
                <a:gd name="connsiteX36" fmla="*/ 1043526 w 1553375"/>
                <a:gd name="connsiteY36" fmla="*/ 655288 h 3196570"/>
                <a:gd name="connsiteX37" fmla="*/ 1062467 w 1553375"/>
                <a:gd name="connsiteY37" fmla="*/ 630012 h 3196570"/>
                <a:gd name="connsiteX38" fmla="*/ 1106322 w 1553375"/>
                <a:gd name="connsiteY38" fmla="*/ 462978 h 3196570"/>
                <a:gd name="connsiteX39" fmla="*/ 969811 w 1553375"/>
                <a:gd name="connsiteY39" fmla="*/ 568785 h 3196570"/>
                <a:gd name="connsiteX40" fmla="*/ 942485 w 1553375"/>
                <a:gd name="connsiteY40" fmla="*/ 622351 h 3196570"/>
                <a:gd name="connsiteX41" fmla="*/ 927887 w 1553375"/>
                <a:gd name="connsiteY41" fmla="*/ 581754 h 3196570"/>
                <a:gd name="connsiteX42" fmla="*/ 809835 w 1553375"/>
                <a:gd name="connsiteY42" fmla="*/ 455679 h 3196570"/>
                <a:gd name="connsiteX43" fmla="*/ 803200 w 1553375"/>
                <a:gd name="connsiteY43" fmla="*/ 502249 h 3196570"/>
                <a:gd name="connsiteX44" fmla="*/ 779613 w 1553375"/>
                <a:gd name="connsiteY44" fmla="*/ 433903 h 3196570"/>
                <a:gd name="connsiteX45" fmla="*/ 1000093 w 1553375"/>
                <a:gd name="connsiteY45" fmla="*/ 307948 h 3196570"/>
                <a:gd name="connsiteX46" fmla="*/ 1126892 w 1553375"/>
                <a:gd name="connsiteY46" fmla="*/ 41442 h 3196570"/>
                <a:gd name="connsiteX47" fmla="*/ 864005 w 1553375"/>
                <a:gd name="connsiteY47" fmla="*/ 175721 h 3196570"/>
                <a:gd name="connsiteX48" fmla="*/ 773521 w 1553375"/>
                <a:gd name="connsiteY48" fmla="*/ 309577 h 3196570"/>
                <a:gd name="connsiteX49" fmla="*/ 745109 w 1553375"/>
                <a:gd name="connsiteY49" fmla="*/ 185493 h 3196570"/>
                <a:gd name="connsiteX50" fmla="*/ 583142 w 1553375"/>
                <a:gd name="connsiteY50" fmla="*/ 0 h 3196570"/>
                <a:gd name="connsiteX51" fmla="*/ 598886 w 1553375"/>
                <a:gd name="connsiteY51" fmla="*/ 245756 h 3196570"/>
                <a:gd name="connsiteX52" fmla="*/ 644550 w 1553375"/>
                <a:gd name="connsiteY52" fmla="*/ 326830 h 3196570"/>
                <a:gd name="connsiteX53" fmla="*/ 612941 w 1553375"/>
                <a:gd name="connsiteY53" fmla="*/ 312292 h 3196570"/>
                <a:gd name="connsiteX54" fmla="*/ 422864 w 1553375"/>
                <a:gd name="connsiteY54" fmla="*/ 303967 h 3196570"/>
                <a:gd name="connsiteX55" fmla="*/ 568604 w 1553375"/>
                <a:gd name="connsiteY55" fmla="*/ 426302 h 3196570"/>
                <a:gd name="connsiteX56" fmla="*/ 632606 w 1553375"/>
                <a:gd name="connsiteY56" fmla="*/ 443253 h 3196570"/>
                <a:gd name="connsiteX57" fmla="*/ 592311 w 1553375"/>
                <a:gd name="connsiteY57" fmla="*/ 468407 h 3196570"/>
                <a:gd name="connsiteX58" fmla="*/ 484031 w 1553375"/>
                <a:gd name="connsiteY58" fmla="*/ 624885 h 3196570"/>
                <a:gd name="connsiteX59" fmla="*/ 665181 w 1553375"/>
                <a:gd name="connsiteY59" fmla="*/ 566673 h 3196570"/>
                <a:gd name="connsiteX60" fmla="*/ 764231 w 1553375"/>
                <a:gd name="connsiteY60" fmla="*/ 437281 h 3196570"/>
                <a:gd name="connsiteX61" fmla="*/ 767971 w 1553375"/>
                <a:gd name="connsiteY61" fmla="*/ 436497 h 3196570"/>
                <a:gd name="connsiteX62" fmla="*/ 804406 w 1553375"/>
                <a:gd name="connsiteY62" fmla="*/ 545560 h 3196570"/>
                <a:gd name="connsiteX63" fmla="*/ 826786 w 1553375"/>
                <a:gd name="connsiteY63" fmla="*/ 627479 h 3196570"/>
                <a:gd name="connsiteX64" fmla="*/ 827872 w 1553375"/>
                <a:gd name="connsiteY64" fmla="*/ 629711 h 3196570"/>
                <a:gd name="connsiteX65" fmla="*/ 863764 w 1553375"/>
                <a:gd name="connsiteY65" fmla="*/ 813213 h 3196570"/>
                <a:gd name="connsiteX66" fmla="*/ 801812 w 1553375"/>
                <a:gd name="connsiteY66" fmla="*/ 954007 h 3196570"/>
                <a:gd name="connsiteX67" fmla="*/ 650341 w 1553375"/>
                <a:gd name="connsiteY67" fmla="*/ 999732 h 3196570"/>
                <a:gd name="connsiteX68" fmla="*/ 615837 w 1553375"/>
                <a:gd name="connsiteY68" fmla="*/ 1022292 h 3196570"/>
                <a:gd name="connsiteX69" fmla="*/ 655046 w 1553375"/>
                <a:gd name="connsiteY69" fmla="*/ 919200 h 3196570"/>
                <a:gd name="connsiteX70" fmla="*/ 630193 w 1553375"/>
                <a:gd name="connsiteY70" fmla="*/ 628323 h 3196570"/>
                <a:gd name="connsiteX71" fmla="*/ 472811 w 1553375"/>
                <a:gd name="connsiteY71" fmla="*/ 874200 h 3196570"/>
                <a:gd name="connsiteX72" fmla="*/ 461410 w 1553375"/>
                <a:gd name="connsiteY72" fmla="*/ 1024645 h 3196570"/>
                <a:gd name="connsiteX73" fmla="*/ 331716 w 1553375"/>
                <a:gd name="connsiteY73" fmla="*/ 883670 h 3196570"/>
                <a:gd name="connsiteX74" fmla="*/ 0 w 1553375"/>
                <a:gd name="connsiteY74" fmla="*/ 772676 h 3196570"/>
                <a:gd name="connsiteX75" fmla="*/ 782026 w 1553375"/>
                <a:gd name="connsiteY75" fmla="*/ 1082615 h 3196570"/>
                <a:gd name="connsiteX76" fmla="*/ 789506 w 1553375"/>
                <a:gd name="connsiteY76" fmla="*/ 1245005 h 3196570"/>
                <a:gd name="connsiteX77" fmla="*/ 702038 w 1553375"/>
                <a:gd name="connsiteY77" fmla="*/ 1179132 h 3196570"/>
                <a:gd name="connsiteX78" fmla="*/ 650341 w 1553375"/>
                <a:gd name="connsiteY78" fmla="*/ 1156752 h 3196570"/>
                <a:gd name="connsiteX79" fmla="*/ 722427 w 1553375"/>
                <a:gd name="connsiteY79" fmla="*/ 1125565 h 3196570"/>
                <a:gd name="connsiteX80" fmla="*/ 782026 w 1553375"/>
                <a:gd name="connsiteY80" fmla="*/ 1082615 h 3196570"/>
                <a:gd name="connsiteX81" fmla="*/ 873657 w 1553375"/>
                <a:gd name="connsiteY81" fmla="*/ 797770 h 3196570"/>
                <a:gd name="connsiteX82" fmla="*/ 849347 w 1553375"/>
                <a:gd name="connsiteY82" fmla="*/ 667714 h 3196570"/>
                <a:gd name="connsiteX83" fmla="*/ 918537 w 1553375"/>
                <a:gd name="connsiteY83" fmla="*/ 737448 h 3196570"/>
                <a:gd name="connsiteX84" fmla="*/ 873657 w 1553375"/>
                <a:gd name="connsiteY84" fmla="*/ 797770 h 3196570"/>
                <a:gd name="connsiteX85" fmla="*/ 842832 w 1553375"/>
                <a:gd name="connsiteY85" fmla="*/ 1452757 h 3196570"/>
                <a:gd name="connsiteX86" fmla="*/ 835050 w 1553375"/>
                <a:gd name="connsiteY86" fmla="*/ 1452636 h 3196570"/>
                <a:gd name="connsiteX87" fmla="*/ 816591 w 1553375"/>
                <a:gd name="connsiteY87" fmla="*/ 1347795 h 3196570"/>
                <a:gd name="connsiteX88" fmla="*/ 856585 w 1553375"/>
                <a:gd name="connsiteY88" fmla="*/ 1343452 h 3196570"/>
                <a:gd name="connsiteX89" fmla="*/ 803501 w 1553375"/>
                <a:gd name="connsiteY89" fmla="*/ 1260266 h 3196570"/>
                <a:gd name="connsiteX90" fmla="*/ 794875 w 1553375"/>
                <a:gd name="connsiteY90" fmla="*/ 1070490 h 3196570"/>
                <a:gd name="connsiteX91" fmla="*/ 871666 w 1553375"/>
                <a:gd name="connsiteY91" fmla="*/ 956480 h 3196570"/>
                <a:gd name="connsiteX92" fmla="*/ 814661 w 1553375"/>
                <a:gd name="connsiteY92" fmla="*/ 953464 h 3196570"/>
                <a:gd name="connsiteX93" fmla="*/ 866237 w 1553375"/>
                <a:gd name="connsiteY93" fmla="*/ 832335 h 3196570"/>
                <a:gd name="connsiteX94" fmla="*/ 842832 w 1553375"/>
                <a:gd name="connsiteY94" fmla="*/ 1452757 h 3196570"/>
                <a:gd name="connsiteX95" fmla="*/ 824795 w 1553375"/>
                <a:gd name="connsiteY95" fmla="*/ 2629053 h 3196570"/>
                <a:gd name="connsiteX96" fmla="*/ 804587 w 1553375"/>
                <a:gd name="connsiteY96" fmla="*/ 1840211 h 3196570"/>
                <a:gd name="connsiteX97" fmla="*/ 879568 w 1553375"/>
                <a:gd name="connsiteY97" fmla="*/ 1833153 h 3196570"/>
                <a:gd name="connsiteX98" fmla="*/ 824795 w 1553375"/>
                <a:gd name="connsiteY98" fmla="*/ 2629053 h 3196570"/>
                <a:gd name="connsiteX99" fmla="*/ 804768 w 1553375"/>
                <a:gd name="connsiteY99" fmla="*/ 1838763 h 3196570"/>
                <a:gd name="connsiteX100" fmla="*/ 837463 w 1553375"/>
                <a:gd name="connsiteY100" fmla="*/ 1575031 h 3196570"/>
                <a:gd name="connsiteX101" fmla="*/ 845546 w 1553375"/>
                <a:gd name="connsiteY101" fmla="*/ 1580159 h 3196570"/>
                <a:gd name="connsiteX102" fmla="*/ 866780 w 1553375"/>
                <a:gd name="connsiteY102" fmla="*/ 1719263 h 3196570"/>
                <a:gd name="connsiteX103" fmla="*/ 804768 w 1553375"/>
                <a:gd name="connsiteY103" fmla="*/ 1838763 h 3196570"/>
                <a:gd name="connsiteX104" fmla="*/ 977412 w 1553375"/>
                <a:gd name="connsiteY104" fmla="*/ 1628658 h 3196570"/>
                <a:gd name="connsiteX105" fmla="*/ 930421 w 1553375"/>
                <a:gd name="connsiteY105" fmla="*/ 1657975 h 3196570"/>
                <a:gd name="connsiteX106" fmla="*/ 877095 w 1553375"/>
                <a:gd name="connsiteY106" fmla="*/ 1706957 h 3196570"/>
                <a:gd name="connsiteX107" fmla="*/ 858938 w 1553375"/>
                <a:gd name="connsiteY107" fmla="*/ 1588182 h 3196570"/>
                <a:gd name="connsiteX108" fmla="*/ 902793 w 1553375"/>
                <a:gd name="connsiteY108" fmla="*/ 1608933 h 3196570"/>
                <a:gd name="connsiteX109" fmla="*/ 977412 w 1553375"/>
                <a:gd name="connsiteY109" fmla="*/ 1628658 h 3196570"/>
                <a:gd name="connsiteX110" fmla="*/ 880232 w 1553375"/>
                <a:gd name="connsiteY110" fmla="*/ 2770571 h 3196570"/>
                <a:gd name="connsiteX111" fmla="*/ 852001 w 1553375"/>
                <a:gd name="connsiteY111" fmla="*/ 2770269 h 3196570"/>
                <a:gd name="connsiteX112" fmla="*/ 848562 w 1553375"/>
                <a:gd name="connsiteY112" fmla="*/ 2770269 h 3196570"/>
                <a:gd name="connsiteX113" fmla="*/ 829681 w 1553375"/>
                <a:gd name="connsiteY113" fmla="*/ 2661085 h 3196570"/>
                <a:gd name="connsiteX114" fmla="*/ 891331 w 1553375"/>
                <a:gd name="connsiteY114" fmla="*/ 1830499 h 3196570"/>
                <a:gd name="connsiteX115" fmla="*/ 1015295 w 1553375"/>
                <a:gd name="connsiteY115" fmla="*/ 1772408 h 3196570"/>
                <a:gd name="connsiteX116" fmla="*/ 1100772 w 1553375"/>
                <a:gd name="connsiteY116" fmla="*/ 1680656 h 3196570"/>
                <a:gd name="connsiteX117" fmla="*/ 1060054 w 1553375"/>
                <a:gd name="connsiteY117" fmla="*/ 1938296 h 3196570"/>
                <a:gd name="connsiteX118" fmla="*/ 992372 w 1553375"/>
                <a:gd name="connsiteY118" fmla="*/ 2161129 h 3196570"/>
                <a:gd name="connsiteX119" fmla="*/ 880232 w 1553375"/>
                <a:gd name="connsiteY119" fmla="*/ 2770571 h 3196570"/>
                <a:gd name="connsiteX120" fmla="*/ 815144 w 1553375"/>
                <a:gd name="connsiteY120" fmla="*/ 2770752 h 3196570"/>
                <a:gd name="connsiteX121" fmla="*/ 812429 w 1553375"/>
                <a:gd name="connsiteY121" fmla="*/ 2731783 h 3196570"/>
                <a:gd name="connsiteX122" fmla="*/ 822563 w 1553375"/>
                <a:gd name="connsiteY122" fmla="*/ 2691729 h 3196570"/>
                <a:gd name="connsiteX123" fmla="*/ 836498 w 1553375"/>
                <a:gd name="connsiteY123" fmla="*/ 2770450 h 3196570"/>
                <a:gd name="connsiteX124" fmla="*/ 815144 w 1553375"/>
                <a:gd name="connsiteY124" fmla="*/ 2770752 h 3196570"/>
                <a:gd name="connsiteX125" fmla="*/ 803019 w 1553375"/>
                <a:gd name="connsiteY125" fmla="*/ 2767675 h 3196570"/>
                <a:gd name="connsiteX126" fmla="*/ 803200 w 1553375"/>
                <a:gd name="connsiteY126" fmla="*/ 2771114 h 3196570"/>
                <a:gd name="connsiteX127" fmla="*/ 802053 w 1553375"/>
                <a:gd name="connsiteY127" fmla="*/ 2771174 h 3196570"/>
                <a:gd name="connsiteX128" fmla="*/ 803019 w 1553375"/>
                <a:gd name="connsiteY128" fmla="*/ 2767675 h 3196570"/>
                <a:gd name="connsiteX129" fmla="*/ 510271 w 1553375"/>
                <a:gd name="connsiteY129" fmla="*/ 1196987 h 3196570"/>
                <a:gd name="connsiteX130" fmla="*/ 633994 w 1553375"/>
                <a:gd name="connsiteY130" fmla="*/ 1307137 h 3196570"/>
                <a:gd name="connsiteX131" fmla="*/ 804587 w 1553375"/>
                <a:gd name="connsiteY131" fmla="*/ 1348217 h 3196570"/>
                <a:gd name="connsiteX132" fmla="*/ 822985 w 1553375"/>
                <a:gd name="connsiteY132" fmla="*/ 1452696 h 3196570"/>
                <a:gd name="connsiteX133" fmla="*/ 733104 w 1553375"/>
                <a:gd name="connsiteY133" fmla="*/ 1466390 h 3196570"/>
                <a:gd name="connsiteX134" fmla="*/ 826484 w 1553375"/>
                <a:gd name="connsiteY134" fmla="*/ 1567551 h 3196570"/>
                <a:gd name="connsiteX135" fmla="*/ 817556 w 1553375"/>
                <a:gd name="connsiteY135" fmla="*/ 2660783 h 3196570"/>
                <a:gd name="connsiteX136" fmla="*/ 808991 w 1553375"/>
                <a:gd name="connsiteY136" fmla="*/ 2696856 h 3196570"/>
                <a:gd name="connsiteX137" fmla="*/ 660777 w 1553375"/>
                <a:gd name="connsiteY137" fmla="*/ 2110397 h 3196570"/>
                <a:gd name="connsiteX138" fmla="*/ 510271 w 1553375"/>
                <a:gd name="connsiteY138" fmla="*/ 1196987 h 31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553375" h="3196570">
                  <a:moveTo>
                    <a:pt x="0" y="772676"/>
                  </a:moveTo>
                  <a:cubicBezTo>
                    <a:pt x="30403" y="884334"/>
                    <a:pt x="96396" y="987245"/>
                    <a:pt x="195627" y="1062769"/>
                  </a:cubicBezTo>
                  <a:cubicBezTo>
                    <a:pt x="285629" y="1131236"/>
                    <a:pt x="390048" y="1167128"/>
                    <a:pt x="495010" y="1172919"/>
                  </a:cubicBezTo>
                  <a:cubicBezTo>
                    <a:pt x="496699" y="1175814"/>
                    <a:pt x="498388" y="1178770"/>
                    <a:pt x="500137" y="1181605"/>
                  </a:cubicBezTo>
                  <a:cubicBezTo>
                    <a:pt x="456403" y="1529427"/>
                    <a:pt x="554307" y="1826216"/>
                    <a:pt x="649376" y="2114016"/>
                  </a:cubicBezTo>
                  <a:cubicBezTo>
                    <a:pt x="714525" y="2311393"/>
                    <a:pt x="781664" y="2514560"/>
                    <a:pt x="800304" y="2730758"/>
                  </a:cubicBezTo>
                  <a:cubicBezTo>
                    <a:pt x="796805" y="2744270"/>
                    <a:pt x="793186" y="2757903"/>
                    <a:pt x="789506" y="2771657"/>
                  </a:cubicBezTo>
                  <a:cubicBezTo>
                    <a:pt x="710302" y="2775216"/>
                    <a:pt x="653116" y="2785471"/>
                    <a:pt x="653116" y="2797535"/>
                  </a:cubicBezTo>
                  <a:lnTo>
                    <a:pt x="704873" y="3163635"/>
                  </a:lnTo>
                  <a:cubicBezTo>
                    <a:pt x="704873" y="3181792"/>
                    <a:pt x="770746" y="3196571"/>
                    <a:pt x="851940" y="3196571"/>
                  </a:cubicBezTo>
                  <a:cubicBezTo>
                    <a:pt x="933195" y="3196571"/>
                    <a:pt x="999008" y="3181852"/>
                    <a:pt x="999008" y="3163635"/>
                  </a:cubicBezTo>
                  <a:lnTo>
                    <a:pt x="1050765" y="2797535"/>
                  </a:lnTo>
                  <a:cubicBezTo>
                    <a:pt x="1050765" y="2784385"/>
                    <a:pt x="982721" y="2773406"/>
                    <a:pt x="892176" y="2770872"/>
                  </a:cubicBezTo>
                  <a:cubicBezTo>
                    <a:pt x="877457" y="2556787"/>
                    <a:pt x="938926" y="2365925"/>
                    <a:pt x="1003713" y="2164869"/>
                  </a:cubicBezTo>
                  <a:cubicBezTo>
                    <a:pt x="1027058" y="2092481"/>
                    <a:pt x="1051127" y="2017681"/>
                    <a:pt x="1071576" y="1941432"/>
                  </a:cubicBezTo>
                  <a:cubicBezTo>
                    <a:pt x="1103909" y="1820606"/>
                    <a:pt x="1113621" y="1727588"/>
                    <a:pt x="1113440" y="1659061"/>
                  </a:cubicBezTo>
                  <a:cubicBezTo>
                    <a:pt x="1119955" y="1646936"/>
                    <a:pt x="1125746" y="1634449"/>
                    <a:pt x="1130753" y="1621721"/>
                  </a:cubicBezTo>
                  <a:cubicBezTo>
                    <a:pt x="1231975" y="1600789"/>
                    <a:pt x="1328190" y="1550600"/>
                    <a:pt x="1405644" y="1470914"/>
                  </a:cubicBezTo>
                  <a:cubicBezTo>
                    <a:pt x="1491062" y="1383023"/>
                    <a:pt x="1540165" y="1273356"/>
                    <a:pt x="1553375" y="1160371"/>
                  </a:cubicBezTo>
                  <a:cubicBezTo>
                    <a:pt x="1440813" y="1176779"/>
                    <a:pt x="1332593" y="1228959"/>
                    <a:pt x="1247116" y="1316789"/>
                  </a:cubicBezTo>
                  <a:cubicBezTo>
                    <a:pt x="1201693" y="1363539"/>
                    <a:pt x="1166645" y="1416503"/>
                    <a:pt x="1141671" y="1472784"/>
                  </a:cubicBezTo>
                  <a:cubicBezTo>
                    <a:pt x="1138897" y="1424344"/>
                    <a:pt x="1128159" y="1375604"/>
                    <a:pt x="1108614" y="1328250"/>
                  </a:cubicBezTo>
                  <a:cubicBezTo>
                    <a:pt x="1069586" y="1233724"/>
                    <a:pt x="1001843" y="1159768"/>
                    <a:pt x="919743" y="1112234"/>
                  </a:cubicBezTo>
                  <a:cubicBezTo>
                    <a:pt x="895011" y="1203864"/>
                    <a:pt x="899113" y="1304061"/>
                    <a:pt x="938082" y="1398587"/>
                  </a:cubicBezTo>
                  <a:cubicBezTo>
                    <a:pt x="952257" y="1432910"/>
                    <a:pt x="970234" y="1464459"/>
                    <a:pt x="991286" y="1493052"/>
                  </a:cubicBezTo>
                  <a:cubicBezTo>
                    <a:pt x="979463" y="1486779"/>
                    <a:pt x="967217" y="1481108"/>
                    <a:pt x="954489" y="1476162"/>
                  </a:cubicBezTo>
                  <a:cubicBezTo>
                    <a:pt x="921674" y="1463373"/>
                    <a:pt x="888134" y="1456014"/>
                    <a:pt x="854776" y="1453601"/>
                  </a:cubicBezTo>
                  <a:cubicBezTo>
                    <a:pt x="884575" y="1241868"/>
                    <a:pt x="906774" y="1043043"/>
                    <a:pt x="876190" y="815928"/>
                  </a:cubicBezTo>
                  <a:cubicBezTo>
                    <a:pt x="889642" y="794392"/>
                    <a:pt x="905025" y="772857"/>
                    <a:pt x="922579" y="751262"/>
                  </a:cubicBezTo>
                  <a:cubicBezTo>
                    <a:pt x="923906" y="828173"/>
                    <a:pt x="946406" y="905628"/>
                    <a:pt x="992131" y="974456"/>
                  </a:cubicBezTo>
                  <a:cubicBezTo>
                    <a:pt x="1044974" y="1053962"/>
                    <a:pt x="1120438" y="1109399"/>
                    <a:pt x="1204287" y="1138052"/>
                  </a:cubicBezTo>
                  <a:cubicBezTo>
                    <a:pt x="1210319" y="1049619"/>
                    <a:pt x="1188422" y="958652"/>
                    <a:pt x="1135579" y="879146"/>
                  </a:cubicBezTo>
                  <a:cubicBezTo>
                    <a:pt x="1107468" y="836860"/>
                    <a:pt x="1072964" y="801450"/>
                    <a:pt x="1034176" y="773159"/>
                  </a:cubicBezTo>
                  <a:cubicBezTo>
                    <a:pt x="1071516" y="779010"/>
                    <a:pt x="1110424" y="778829"/>
                    <a:pt x="1149694" y="771771"/>
                  </a:cubicBezTo>
                  <a:cubicBezTo>
                    <a:pt x="1228114" y="757656"/>
                    <a:pt x="1295555" y="718205"/>
                    <a:pt x="1345261" y="663492"/>
                  </a:cubicBezTo>
                  <a:cubicBezTo>
                    <a:pt x="1279570" y="629590"/>
                    <a:pt x="1202598" y="616199"/>
                    <a:pt x="1124238" y="630314"/>
                  </a:cubicBezTo>
                  <a:cubicBezTo>
                    <a:pt x="1095766" y="635441"/>
                    <a:pt x="1068801" y="643947"/>
                    <a:pt x="1043526" y="655288"/>
                  </a:cubicBezTo>
                  <a:cubicBezTo>
                    <a:pt x="1050222" y="647325"/>
                    <a:pt x="1056616" y="638940"/>
                    <a:pt x="1062467" y="630012"/>
                  </a:cubicBezTo>
                  <a:cubicBezTo>
                    <a:pt x="1096369" y="578678"/>
                    <a:pt x="1110364" y="519983"/>
                    <a:pt x="1106322" y="462978"/>
                  </a:cubicBezTo>
                  <a:cubicBezTo>
                    <a:pt x="1052333" y="481618"/>
                    <a:pt x="1003773" y="517450"/>
                    <a:pt x="969811" y="568785"/>
                  </a:cubicBezTo>
                  <a:cubicBezTo>
                    <a:pt x="958471" y="585916"/>
                    <a:pt x="949422" y="603893"/>
                    <a:pt x="942485" y="622351"/>
                  </a:cubicBezTo>
                  <a:cubicBezTo>
                    <a:pt x="938745" y="608658"/>
                    <a:pt x="933919" y="595086"/>
                    <a:pt x="927887" y="581754"/>
                  </a:cubicBezTo>
                  <a:cubicBezTo>
                    <a:pt x="902491" y="525714"/>
                    <a:pt x="860205" y="482644"/>
                    <a:pt x="809835" y="455679"/>
                  </a:cubicBezTo>
                  <a:cubicBezTo>
                    <a:pt x="806276" y="470941"/>
                    <a:pt x="804104" y="486504"/>
                    <a:pt x="803200" y="502249"/>
                  </a:cubicBezTo>
                  <a:cubicBezTo>
                    <a:pt x="795840" y="479808"/>
                    <a:pt x="788119" y="457067"/>
                    <a:pt x="779613" y="433903"/>
                  </a:cubicBezTo>
                  <a:cubicBezTo>
                    <a:pt x="860808" y="414177"/>
                    <a:pt x="937599" y="372253"/>
                    <a:pt x="1000093" y="307948"/>
                  </a:cubicBezTo>
                  <a:cubicBezTo>
                    <a:pt x="1073386" y="232545"/>
                    <a:pt x="1115552" y="138381"/>
                    <a:pt x="1126892" y="41442"/>
                  </a:cubicBezTo>
                  <a:cubicBezTo>
                    <a:pt x="1030255" y="55557"/>
                    <a:pt x="937358" y="100257"/>
                    <a:pt x="864005" y="175721"/>
                  </a:cubicBezTo>
                  <a:cubicBezTo>
                    <a:pt x="824976" y="215835"/>
                    <a:pt x="794935" y="261259"/>
                    <a:pt x="773521" y="309577"/>
                  </a:cubicBezTo>
                  <a:cubicBezTo>
                    <a:pt x="771108" y="268015"/>
                    <a:pt x="761878" y="226151"/>
                    <a:pt x="745109" y="185493"/>
                  </a:cubicBezTo>
                  <a:cubicBezTo>
                    <a:pt x="711810" y="104238"/>
                    <a:pt x="653659" y="40839"/>
                    <a:pt x="583142" y="0"/>
                  </a:cubicBezTo>
                  <a:cubicBezTo>
                    <a:pt x="561908" y="78661"/>
                    <a:pt x="565407" y="164621"/>
                    <a:pt x="598886" y="245756"/>
                  </a:cubicBezTo>
                  <a:cubicBezTo>
                    <a:pt x="611071" y="275193"/>
                    <a:pt x="626514" y="302278"/>
                    <a:pt x="644550" y="326830"/>
                  </a:cubicBezTo>
                  <a:cubicBezTo>
                    <a:pt x="634416" y="321461"/>
                    <a:pt x="623860" y="316575"/>
                    <a:pt x="612941" y="312292"/>
                  </a:cubicBezTo>
                  <a:cubicBezTo>
                    <a:pt x="549723" y="287740"/>
                    <a:pt x="483247" y="286353"/>
                    <a:pt x="422864" y="303967"/>
                  </a:cubicBezTo>
                  <a:cubicBezTo>
                    <a:pt x="455498" y="357775"/>
                    <a:pt x="505385" y="401751"/>
                    <a:pt x="568604" y="426302"/>
                  </a:cubicBezTo>
                  <a:cubicBezTo>
                    <a:pt x="589717" y="434506"/>
                    <a:pt x="611131" y="440056"/>
                    <a:pt x="632606" y="443253"/>
                  </a:cubicBezTo>
                  <a:cubicBezTo>
                    <a:pt x="618732" y="450431"/>
                    <a:pt x="605220" y="458816"/>
                    <a:pt x="592311" y="468407"/>
                  </a:cubicBezTo>
                  <a:cubicBezTo>
                    <a:pt x="537839" y="508824"/>
                    <a:pt x="501283" y="564321"/>
                    <a:pt x="484031" y="624885"/>
                  </a:cubicBezTo>
                  <a:cubicBezTo>
                    <a:pt x="546948" y="625911"/>
                    <a:pt x="610709" y="607090"/>
                    <a:pt x="665181" y="566673"/>
                  </a:cubicBezTo>
                  <a:cubicBezTo>
                    <a:pt x="711388" y="532410"/>
                    <a:pt x="744686" y="487168"/>
                    <a:pt x="764231" y="437281"/>
                  </a:cubicBezTo>
                  <a:cubicBezTo>
                    <a:pt x="765498" y="437039"/>
                    <a:pt x="766704" y="436798"/>
                    <a:pt x="767971" y="436497"/>
                  </a:cubicBezTo>
                  <a:cubicBezTo>
                    <a:pt x="781604" y="473776"/>
                    <a:pt x="793669" y="510090"/>
                    <a:pt x="804406" y="545560"/>
                  </a:cubicBezTo>
                  <a:cubicBezTo>
                    <a:pt x="807422" y="573188"/>
                    <a:pt x="814721" y="600756"/>
                    <a:pt x="826786" y="627479"/>
                  </a:cubicBezTo>
                  <a:cubicBezTo>
                    <a:pt x="827148" y="628263"/>
                    <a:pt x="827510" y="628987"/>
                    <a:pt x="827872" y="629711"/>
                  </a:cubicBezTo>
                  <a:cubicBezTo>
                    <a:pt x="843978" y="693291"/>
                    <a:pt x="855681" y="754217"/>
                    <a:pt x="863764" y="813213"/>
                  </a:cubicBezTo>
                  <a:cubicBezTo>
                    <a:pt x="834929" y="859903"/>
                    <a:pt x="814842" y="906593"/>
                    <a:pt x="801812" y="954007"/>
                  </a:cubicBezTo>
                  <a:cubicBezTo>
                    <a:pt x="750115" y="957385"/>
                    <a:pt x="698358" y="972224"/>
                    <a:pt x="650341" y="999732"/>
                  </a:cubicBezTo>
                  <a:cubicBezTo>
                    <a:pt x="638277" y="1006669"/>
                    <a:pt x="626755" y="1014209"/>
                    <a:pt x="615837" y="1022292"/>
                  </a:cubicBezTo>
                  <a:cubicBezTo>
                    <a:pt x="632667" y="990321"/>
                    <a:pt x="645998" y="955816"/>
                    <a:pt x="655046" y="919200"/>
                  </a:cubicBezTo>
                  <a:cubicBezTo>
                    <a:pt x="679960" y="818220"/>
                    <a:pt x="668921" y="716817"/>
                    <a:pt x="630193" y="628323"/>
                  </a:cubicBezTo>
                  <a:cubicBezTo>
                    <a:pt x="554729" y="688586"/>
                    <a:pt x="497785" y="773219"/>
                    <a:pt x="472811" y="874200"/>
                  </a:cubicBezTo>
                  <a:cubicBezTo>
                    <a:pt x="460324" y="924810"/>
                    <a:pt x="456886" y="975542"/>
                    <a:pt x="461410" y="1024645"/>
                  </a:cubicBezTo>
                  <a:cubicBezTo>
                    <a:pt x="427810" y="971802"/>
                    <a:pt x="384498" y="923785"/>
                    <a:pt x="331716" y="883670"/>
                  </a:cubicBezTo>
                  <a:cubicBezTo>
                    <a:pt x="232545" y="808267"/>
                    <a:pt x="115760" y="772133"/>
                    <a:pt x="0" y="772676"/>
                  </a:cubicBezTo>
                  <a:close/>
                  <a:moveTo>
                    <a:pt x="782026" y="1082615"/>
                  </a:moveTo>
                  <a:cubicBezTo>
                    <a:pt x="779553" y="1134734"/>
                    <a:pt x="782810" y="1188542"/>
                    <a:pt x="789506" y="1245005"/>
                  </a:cubicBezTo>
                  <a:cubicBezTo>
                    <a:pt x="764593" y="1219247"/>
                    <a:pt x="735397" y="1196867"/>
                    <a:pt x="702038" y="1179132"/>
                  </a:cubicBezTo>
                  <a:cubicBezTo>
                    <a:pt x="685148" y="1170144"/>
                    <a:pt x="667835" y="1162724"/>
                    <a:pt x="650341" y="1156752"/>
                  </a:cubicBezTo>
                  <a:cubicBezTo>
                    <a:pt x="674953" y="1149212"/>
                    <a:pt x="699143" y="1138897"/>
                    <a:pt x="722427" y="1125565"/>
                  </a:cubicBezTo>
                  <a:cubicBezTo>
                    <a:pt x="744143" y="1113078"/>
                    <a:pt x="764050" y="1098661"/>
                    <a:pt x="782026" y="1082615"/>
                  </a:cubicBezTo>
                  <a:close/>
                  <a:moveTo>
                    <a:pt x="873657" y="797770"/>
                  </a:moveTo>
                  <a:cubicBezTo>
                    <a:pt x="867443" y="755484"/>
                    <a:pt x="859481" y="712233"/>
                    <a:pt x="849347" y="667714"/>
                  </a:cubicBezTo>
                  <a:cubicBezTo>
                    <a:pt x="868228" y="695583"/>
                    <a:pt x="891814" y="718989"/>
                    <a:pt x="918537" y="737448"/>
                  </a:cubicBezTo>
                  <a:cubicBezTo>
                    <a:pt x="901767" y="757595"/>
                    <a:pt x="886928" y="777683"/>
                    <a:pt x="873657" y="797770"/>
                  </a:cubicBezTo>
                  <a:close/>
                  <a:moveTo>
                    <a:pt x="842832" y="1452757"/>
                  </a:moveTo>
                  <a:cubicBezTo>
                    <a:pt x="840238" y="1452636"/>
                    <a:pt x="837644" y="1452636"/>
                    <a:pt x="835050" y="1452636"/>
                  </a:cubicBezTo>
                  <a:cubicBezTo>
                    <a:pt x="828475" y="1416503"/>
                    <a:pt x="822201" y="1381636"/>
                    <a:pt x="816591" y="1347795"/>
                  </a:cubicBezTo>
                  <a:cubicBezTo>
                    <a:pt x="830043" y="1347131"/>
                    <a:pt x="843375" y="1345683"/>
                    <a:pt x="856585" y="1343452"/>
                  </a:cubicBezTo>
                  <a:cubicBezTo>
                    <a:pt x="843013" y="1313592"/>
                    <a:pt x="825217" y="1285542"/>
                    <a:pt x="803501" y="1260266"/>
                  </a:cubicBezTo>
                  <a:cubicBezTo>
                    <a:pt x="794935" y="1193670"/>
                    <a:pt x="790833" y="1130934"/>
                    <a:pt x="794875" y="1070490"/>
                  </a:cubicBezTo>
                  <a:cubicBezTo>
                    <a:pt x="828234" y="1037494"/>
                    <a:pt x="854112" y="998585"/>
                    <a:pt x="871666" y="956480"/>
                  </a:cubicBezTo>
                  <a:cubicBezTo>
                    <a:pt x="852845" y="953946"/>
                    <a:pt x="833783" y="952921"/>
                    <a:pt x="814661" y="953464"/>
                  </a:cubicBezTo>
                  <a:cubicBezTo>
                    <a:pt x="826243" y="912686"/>
                    <a:pt x="842952" y="872450"/>
                    <a:pt x="866237" y="832335"/>
                  </a:cubicBezTo>
                  <a:cubicBezTo>
                    <a:pt x="893744" y="1052333"/>
                    <a:pt x="871907" y="1246392"/>
                    <a:pt x="842832" y="1452757"/>
                  </a:cubicBezTo>
                  <a:close/>
                  <a:moveTo>
                    <a:pt x="824795" y="2629053"/>
                  </a:moveTo>
                  <a:cubicBezTo>
                    <a:pt x="777985" y="2313745"/>
                    <a:pt x="783233" y="2061354"/>
                    <a:pt x="804587" y="1840211"/>
                  </a:cubicBezTo>
                  <a:cubicBezTo>
                    <a:pt x="829621" y="1840633"/>
                    <a:pt x="854776" y="1838220"/>
                    <a:pt x="879568" y="1833153"/>
                  </a:cubicBezTo>
                  <a:cubicBezTo>
                    <a:pt x="899716" y="2051220"/>
                    <a:pt x="896218" y="2308558"/>
                    <a:pt x="824795" y="2629053"/>
                  </a:cubicBezTo>
                  <a:close/>
                  <a:moveTo>
                    <a:pt x="804768" y="1838763"/>
                  </a:moveTo>
                  <a:cubicBezTo>
                    <a:pt x="813756" y="1746167"/>
                    <a:pt x="825519" y="1659001"/>
                    <a:pt x="837463" y="1575031"/>
                  </a:cubicBezTo>
                  <a:cubicBezTo>
                    <a:pt x="840117" y="1576781"/>
                    <a:pt x="842832" y="1578470"/>
                    <a:pt x="845546" y="1580159"/>
                  </a:cubicBezTo>
                  <a:cubicBezTo>
                    <a:pt x="853087" y="1624798"/>
                    <a:pt x="860386" y="1671065"/>
                    <a:pt x="866780" y="1719263"/>
                  </a:cubicBezTo>
                  <a:cubicBezTo>
                    <a:pt x="838006" y="1755155"/>
                    <a:pt x="817194" y="1795873"/>
                    <a:pt x="804768" y="1838763"/>
                  </a:cubicBezTo>
                  <a:close/>
                  <a:moveTo>
                    <a:pt x="977412" y="1628658"/>
                  </a:moveTo>
                  <a:cubicBezTo>
                    <a:pt x="961246" y="1637043"/>
                    <a:pt x="945501" y="1646755"/>
                    <a:pt x="930421" y="1657975"/>
                  </a:cubicBezTo>
                  <a:cubicBezTo>
                    <a:pt x="910574" y="1672694"/>
                    <a:pt x="892779" y="1689162"/>
                    <a:pt x="877095" y="1706957"/>
                  </a:cubicBezTo>
                  <a:cubicBezTo>
                    <a:pt x="871485" y="1666058"/>
                    <a:pt x="865392" y="1626487"/>
                    <a:pt x="858938" y="1588182"/>
                  </a:cubicBezTo>
                  <a:cubicBezTo>
                    <a:pt x="872872" y="1596023"/>
                    <a:pt x="887471" y="1602961"/>
                    <a:pt x="902793" y="1608933"/>
                  </a:cubicBezTo>
                  <a:cubicBezTo>
                    <a:pt x="927404" y="1618464"/>
                    <a:pt x="952438" y="1624918"/>
                    <a:pt x="977412" y="1628658"/>
                  </a:cubicBezTo>
                  <a:close/>
                  <a:moveTo>
                    <a:pt x="880232" y="2770571"/>
                  </a:moveTo>
                  <a:cubicBezTo>
                    <a:pt x="871002" y="2770390"/>
                    <a:pt x="861592" y="2770269"/>
                    <a:pt x="852001" y="2770269"/>
                  </a:cubicBezTo>
                  <a:cubicBezTo>
                    <a:pt x="850855" y="2770269"/>
                    <a:pt x="849709" y="2770269"/>
                    <a:pt x="848562" y="2770269"/>
                  </a:cubicBezTo>
                  <a:cubicBezTo>
                    <a:pt x="841565" y="2733050"/>
                    <a:pt x="835291" y="2696675"/>
                    <a:pt x="829681" y="2661085"/>
                  </a:cubicBezTo>
                  <a:cubicBezTo>
                    <a:pt x="908101" y="2324543"/>
                    <a:pt x="912384" y="2056468"/>
                    <a:pt x="891331" y="1830499"/>
                  </a:cubicBezTo>
                  <a:cubicBezTo>
                    <a:pt x="934884" y="1819942"/>
                    <a:pt x="977050" y="1800759"/>
                    <a:pt x="1015295" y="1772408"/>
                  </a:cubicBezTo>
                  <a:cubicBezTo>
                    <a:pt x="1050222" y="1746529"/>
                    <a:pt x="1078755" y="1715282"/>
                    <a:pt x="1100772" y="1680656"/>
                  </a:cubicBezTo>
                  <a:cubicBezTo>
                    <a:pt x="1099083" y="1745986"/>
                    <a:pt x="1088708" y="1831223"/>
                    <a:pt x="1060054" y="1938296"/>
                  </a:cubicBezTo>
                  <a:cubicBezTo>
                    <a:pt x="1039726" y="2014242"/>
                    <a:pt x="1015657" y="2088922"/>
                    <a:pt x="992372" y="2161129"/>
                  </a:cubicBezTo>
                  <a:cubicBezTo>
                    <a:pt x="927344" y="2363029"/>
                    <a:pt x="865634" y="2554736"/>
                    <a:pt x="880232" y="2770571"/>
                  </a:cubicBezTo>
                  <a:close/>
                  <a:moveTo>
                    <a:pt x="815144" y="2770752"/>
                  </a:moveTo>
                  <a:cubicBezTo>
                    <a:pt x="814359" y="2757722"/>
                    <a:pt x="813515" y="2744692"/>
                    <a:pt x="812429" y="2731783"/>
                  </a:cubicBezTo>
                  <a:cubicBezTo>
                    <a:pt x="815867" y="2718331"/>
                    <a:pt x="819306" y="2704940"/>
                    <a:pt x="822563" y="2691729"/>
                  </a:cubicBezTo>
                  <a:cubicBezTo>
                    <a:pt x="826846" y="2717547"/>
                    <a:pt x="831491" y="2743788"/>
                    <a:pt x="836498" y="2770450"/>
                  </a:cubicBezTo>
                  <a:cubicBezTo>
                    <a:pt x="829259" y="2770450"/>
                    <a:pt x="822141" y="2770571"/>
                    <a:pt x="815144" y="2770752"/>
                  </a:cubicBezTo>
                  <a:close/>
                  <a:moveTo>
                    <a:pt x="803019" y="2767675"/>
                  </a:moveTo>
                  <a:cubicBezTo>
                    <a:pt x="803079" y="2768821"/>
                    <a:pt x="803139" y="2769968"/>
                    <a:pt x="803200" y="2771114"/>
                  </a:cubicBezTo>
                  <a:cubicBezTo>
                    <a:pt x="802838" y="2771114"/>
                    <a:pt x="802415" y="2771114"/>
                    <a:pt x="802053" y="2771174"/>
                  </a:cubicBezTo>
                  <a:cubicBezTo>
                    <a:pt x="802355" y="2769968"/>
                    <a:pt x="802717" y="2768821"/>
                    <a:pt x="803019" y="2767675"/>
                  </a:cubicBezTo>
                  <a:close/>
                  <a:moveTo>
                    <a:pt x="510271" y="1196987"/>
                  </a:moveTo>
                  <a:cubicBezTo>
                    <a:pt x="541096" y="1241687"/>
                    <a:pt x="582719" y="1279871"/>
                    <a:pt x="633994" y="1307137"/>
                  </a:cubicBezTo>
                  <a:cubicBezTo>
                    <a:pt x="688405" y="1336092"/>
                    <a:pt x="747039" y="1349182"/>
                    <a:pt x="804587" y="1348217"/>
                  </a:cubicBezTo>
                  <a:cubicBezTo>
                    <a:pt x="810197" y="1381937"/>
                    <a:pt x="816471" y="1416744"/>
                    <a:pt x="822985" y="1452696"/>
                  </a:cubicBezTo>
                  <a:cubicBezTo>
                    <a:pt x="792341" y="1453299"/>
                    <a:pt x="762120" y="1457944"/>
                    <a:pt x="733104" y="1466390"/>
                  </a:cubicBezTo>
                  <a:cubicBezTo>
                    <a:pt x="756811" y="1505479"/>
                    <a:pt x="788300" y="1540044"/>
                    <a:pt x="826484" y="1567551"/>
                  </a:cubicBezTo>
                  <a:cubicBezTo>
                    <a:pt x="784620" y="1861082"/>
                    <a:pt x="744083" y="2192315"/>
                    <a:pt x="817556" y="2660783"/>
                  </a:cubicBezTo>
                  <a:cubicBezTo>
                    <a:pt x="814782" y="2672727"/>
                    <a:pt x="812007" y="2684671"/>
                    <a:pt x="808991" y="2696856"/>
                  </a:cubicBezTo>
                  <a:cubicBezTo>
                    <a:pt x="786671" y="2491698"/>
                    <a:pt x="722849" y="2298363"/>
                    <a:pt x="660777" y="2110397"/>
                  </a:cubicBezTo>
                  <a:cubicBezTo>
                    <a:pt x="567397" y="1827664"/>
                    <a:pt x="471182" y="1536243"/>
                    <a:pt x="510271" y="1196987"/>
                  </a:cubicBezTo>
                  <a:close/>
                </a:path>
              </a:pathLst>
            </a:custGeom>
            <a:solidFill>
              <a:srgbClr val="B2E7E7"/>
            </a:solidFill>
            <a:ln w="6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495" name="Graphic 494">
              <a:extLst>
                <a:ext uri="{FF2B5EF4-FFF2-40B4-BE49-F238E27FC236}">
                  <a16:creationId xmlns:a16="http://schemas.microsoft.com/office/drawing/2014/main" id="{D78DCC9A-5050-4F54-ABEC-5C1D93F80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4326" y="1275606"/>
              <a:ext cx="3137603" cy="3132348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C36F276-8329-46CA-A2A8-1328A7FCA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48ADE-7190-40E7-8D3B-EDF3C8E83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3768" r:id="rId3"/>
    <p:sldLayoutId id="2147483843" r:id="rId4"/>
    <p:sldLayoutId id="2147483839" r:id="rId5"/>
    <p:sldLayoutId id="2147483802" r:id="rId6"/>
    <p:sldLayoutId id="214748379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Electronic_Resource_Management/030_Working_with_Local_Electronic_Resources/015Managing_Electronic_Resources#Linking_a_Local_Electronic_Collection_to_the_Community_Zon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7483-7985-4416-AF5C-083AD7FCF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211710"/>
            <a:ext cx="5476452" cy="1305174"/>
          </a:xfrm>
        </p:spPr>
        <p:txBody>
          <a:bodyPr/>
          <a:lstStyle/>
          <a:p>
            <a:r>
              <a:rPr lang="en-US" sz="2800" dirty="0"/>
              <a:t>What is overridden when linking local portfolios to the Community Zone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86F82-9AE0-4066-B13B-4D9F678D5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72717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95012-4CE3-D17C-45ED-B49C5384D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66E1F0-69A1-CE5F-809B-EFF66E656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08" y="1635646"/>
            <a:ext cx="8244408" cy="2841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FA3BF1-54C8-A787-F27E-78533C6E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3B2A1-E3B5-871C-8653-F879A80E9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 portfolio “Journal of the Chinese Medical Association : JCMA” has a POL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19066-F84E-6BC7-E90B-0542D1681E80}"/>
              </a:ext>
            </a:extLst>
          </p:cNvPr>
          <p:cNvSpPr/>
          <p:nvPr/>
        </p:nvSpPr>
        <p:spPr>
          <a:xfrm>
            <a:off x="1331640" y="2535745"/>
            <a:ext cx="10081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3C6537-4906-FB4E-FB41-5466590CC24A}"/>
              </a:ext>
            </a:extLst>
          </p:cNvPr>
          <p:cNvSpPr/>
          <p:nvPr/>
        </p:nvSpPr>
        <p:spPr>
          <a:xfrm>
            <a:off x="2051720" y="1940018"/>
            <a:ext cx="648072" cy="271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D9F24-FA82-68C2-BFA2-618283AF4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6863B-7688-772C-6AD4-7452E3E20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63638"/>
            <a:ext cx="6660232" cy="32212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8045A1-1A8A-37C6-FD90-D7D40101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BED6D-4887-6B7B-BD75-7E89B0822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 portfolio “Journal of the Chinese Medical Association : JCMA” has both functional and general notes.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D218C-C4C9-A747-418E-DEC2E9F48F7C}"/>
              </a:ext>
            </a:extLst>
          </p:cNvPr>
          <p:cNvSpPr/>
          <p:nvPr/>
        </p:nvSpPr>
        <p:spPr>
          <a:xfrm>
            <a:off x="1547664" y="2640631"/>
            <a:ext cx="23042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B76D0-30B2-DFB9-B865-4E447E1A6045}"/>
              </a:ext>
            </a:extLst>
          </p:cNvPr>
          <p:cNvSpPr/>
          <p:nvPr/>
        </p:nvSpPr>
        <p:spPr>
          <a:xfrm>
            <a:off x="1403648" y="2070822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BD8843-704A-FCCE-E41D-8AD1B6936999}"/>
              </a:ext>
            </a:extLst>
          </p:cNvPr>
          <p:cNvSpPr/>
          <p:nvPr/>
        </p:nvSpPr>
        <p:spPr>
          <a:xfrm>
            <a:off x="1331640" y="3867894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7BA1AB-B4AA-BC59-9B26-8BA5E39D5177}"/>
              </a:ext>
            </a:extLst>
          </p:cNvPr>
          <p:cNvSpPr/>
          <p:nvPr/>
        </p:nvSpPr>
        <p:spPr>
          <a:xfrm>
            <a:off x="1547664" y="3260026"/>
            <a:ext cx="23042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4F52A-56A5-2D0E-2C9D-63B6596EC583}"/>
              </a:ext>
            </a:extLst>
          </p:cNvPr>
          <p:cNvSpPr/>
          <p:nvPr/>
        </p:nvSpPr>
        <p:spPr>
          <a:xfrm>
            <a:off x="1547664" y="4299942"/>
            <a:ext cx="626469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18F7B-EBB4-FD65-A532-2BA02CA63462}"/>
              </a:ext>
            </a:extLst>
          </p:cNvPr>
          <p:cNvSpPr/>
          <p:nvPr/>
        </p:nvSpPr>
        <p:spPr>
          <a:xfrm>
            <a:off x="3011677" y="1851670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8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9AF9B-3DB0-A59A-030C-255D64E33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577E4A-992F-63A7-5BFD-200660E63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pPr algn="ctr"/>
            <a:r>
              <a:rPr lang="en-US" sz="2600" dirty="0"/>
              <a:t>Linking to the Community Zone</a:t>
            </a:r>
          </a:p>
        </p:txBody>
      </p:sp>
    </p:spTree>
    <p:extLst>
      <p:ext uri="{BB962C8B-B14F-4D97-AF65-F5344CB8AC3E}">
        <p14:creationId xmlns:p14="http://schemas.microsoft.com/office/powerpoint/2010/main" val="146436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92D61-DF23-BED6-DE99-FFAB74A55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93EFB7-6873-E8E2-91B2-ED9F9759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33" y="1830025"/>
            <a:ext cx="7215391" cy="2901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F9CBB5-3C84-47B5-517E-57BA8309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the Community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4F06B-BF93-E829-2EF7-958B8577D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now link the local Electronic Collection “Taipei Veterans General Hospital Journals” (which has local portfolio “Journal of the Chinese Medical Association : JCMA” to the Community Zone.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8B085A-C97B-6AD0-D340-850076CC2947}"/>
              </a:ext>
            </a:extLst>
          </p:cNvPr>
          <p:cNvSpPr/>
          <p:nvPr/>
        </p:nvSpPr>
        <p:spPr>
          <a:xfrm>
            <a:off x="7380312" y="3535492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70866A-F739-4881-9FE2-22F4CAEC5817}"/>
              </a:ext>
            </a:extLst>
          </p:cNvPr>
          <p:cNvSpPr/>
          <p:nvPr/>
        </p:nvSpPr>
        <p:spPr>
          <a:xfrm>
            <a:off x="8136904" y="2779201"/>
            <a:ext cx="2515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F843D5-5A13-D9A8-FBDA-70045977F99F}"/>
              </a:ext>
            </a:extLst>
          </p:cNvPr>
          <p:cNvSpPr txBox="1"/>
          <p:nvPr/>
        </p:nvSpPr>
        <p:spPr>
          <a:xfrm>
            <a:off x="755576" y="4208770"/>
            <a:ext cx="367240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Icon signifying that the portfolio is </a:t>
            </a:r>
            <a:r>
              <a:rPr lang="en-US" sz="1400" b="1" dirty="0"/>
              <a:t>not</a:t>
            </a:r>
            <a:r>
              <a:rPr lang="en-US" sz="1400" dirty="0"/>
              <a:t> linked to the Community Zone (it is a local portfolio)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E693A8-C6EA-A3DF-9E4F-9C5CA999482B}"/>
              </a:ext>
            </a:extLst>
          </p:cNvPr>
          <p:cNvCxnSpPr/>
          <p:nvPr/>
        </p:nvCxnSpPr>
        <p:spPr>
          <a:xfrm flipH="1" flipV="1">
            <a:off x="1475656" y="3560698"/>
            <a:ext cx="288032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7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FEBBE-7B0A-41B8-A93F-E95B23C00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D3033A-C4FF-68DA-F828-5F0093568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76740"/>
            <a:ext cx="8473073" cy="3420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FEBD7E-B6FB-68D4-5DC8-196A4A0D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the Community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4AFD5-9270-C0D3-8819-15B9FABB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link will be made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97DE84-500C-2582-3D8C-77FECB329AC3}"/>
              </a:ext>
            </a:extLst>
          </p:cNvPr>
          <p:cNvSpPr/>
          <p:nvPr/>
        </p:nvSpPr>
        <p:spPr>
          <a:xfrm>
            <a:off x="539552" y="2779200"/>
            <a:ext cx="2664296" cy="296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4D1ADC-65D2-0637-378D-0A6B17D81E9F}"/>
              </a:ext>
            </a:extLst>
          </p:cNvPr>
          <p:cNvSpPr/>
          <p:nvPr/>
        </p:nvSpPr>
        <p:spPr>
          <a:xfrm>
            <a:off x="8515397" y="1176740"/>
            <a:ext cx="353211" cy="314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6E95C-73A4-3F06-7BD0-1EBD13491FB0}"/>
              </a:ext>
            </a:extLst>
          </p:cNvPr>
          <p:cNvSpPr txBox="1"/>
          <p:nvPr/>
        </p:nvSpPr>
        <p:spPr>
          <a:xfrm>
            <a:off x="3203848" y="3507854"/>
            <a:ext cx="216024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 match will be attempted based on ISBN / ISSN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FA6687-3A91-E10C-0370-5B3D9C3FD04C}"/>
              </a:ext>
            </a:extLst>
          </p:cNvPr>
          <p:cNvCxnSpPr/>
          <p:nvPr/>
        </p:nvCxnSpPr>
        <p:spPr>
          <a:xfrm flipH="1">
            <a:off x="2555776" y="4031074"/>
            <a:ext cx="648072" cy="1248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0910CF-CE68-4974-5466-5EF711637F83}"/>
              </a:ext>
            </a:extLst>
          </p:cNvPr>
          <p:cNvCxnSpPr/>
          <p:nvPr/>
        </p:nvCxnSpPr>
        <p:spPr>
          <a:xfrm flipV="1">
            <a:off x="8100392" y="1563638"/>
            <a:ext cx="415005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12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D6CED-3668-9C95-8062-12B2369DF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5DB1F1-555C-4190-2841-49BC84D9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35646"/>
            <a:ext cx="6859649" cy="29801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5F504F-60C0-D4ED-5E20-2FBEDD75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the Community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24847-40B3-7198-C0E9-4EBCE4F0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is a confirmation message which includes “The local portfolios information may be overridden”.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08B4BA-57FB-3570-1309-3EDEC1BDB32D}"/>
              </a:ext>
            </a:extLst>
          </p:cNvPr>
          <p:cNvSpPr/>
          <p:nvPr/>
        </p:nvSpPr>
        <p:spPr>
          <a:xfrm>
            <a:off x="2051720" y="3515357"/>
            <a:ext cx="2664296" cy="280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B076E-2F53-9368-A5C9-61F745361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9F924D-91CC-2CBE-256A-2929144F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the Community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2631A-29EB-FF00-C209-55E8747B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job is submitted to link the resources to the Community Zone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C15AE-6EC3-146C-228E-1E60635F7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2009775"/>
            <a:ext cx="2609850" cy="1123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444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7031B-5839-B544-7FA2-646C2E362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2A1890-0207-2A3A-1A0C-BD80ADED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the Community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E177D-FDEA-F403-F3F4-5435B04E1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According to the job report one portfolio was linked to the Community Zone (our sample Electronic Collection had only one portfolio)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2F0E2-9C1C-0BAB-1108-F980B79F2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91630"/>
            <a:ext cx="4010025" cy="3286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3646BD-BD07-37B3-C5AD-C272A6C4675F}"/>
              </a:ext>
            </a:extLst>
          </p:cNvPr>
          <p:cNvSpPr/>
          <p:nvPr/>
        </p:nvSpPr>
        <p:spPr>
          <a:xfrm>
            <a:off x="2987824" y="2571750"/>
            <a:ext cx="180020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81FE7-3CB5-C44F-017C-7489CEBB0F9B}"/>
              </a:ext>
            </a:extLst>
          </p:cNvPr>
          <p:cNvSpPr/>
          <p:nvPr/>
        </p:nvSpPr>
        <p:spPr>
          <a:xfrm>
            <a:off x="2987824" y="2931790"/>
            <a:ext cx="180020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89B53-9A44-34EE-7CAF-8FDEB687B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DA474-8E02-D0B6-391E-A92FAA700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pPr algn="ctr"/>
            <a:r>
              <a:rPr lang="en-US" sz="2600" dirty="0"/>
              <a:t>Results after linking to the Community Zone</a:t>
            </a:r>
          </a:p>
        </p:txBody>
      </p:sp>
    </p:spTree>
    <p:extLst>
      <p:ext uri="{BB962C8B-B14F-4D97-AF65-F5344CB8AC3E}">
        <p14:creationId xmlns:p14="http://schemas.microsoft.com/office/powerpoint/2010/main" val="156328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D1508-B3CA-7679-472A-0E39D7B15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6B11C2-7B3D-EB95-D76F-CDD3623E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1779662"/>
            <a:ext cx="8028384" cy="25796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7083AE-96B8-41BD-D1C6-ACFA00CF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after linking to the Community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C5F30-6ED1-BB25-C2B4-55A7B4D1D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portfolio “Journal of the Chinese Medical Association : JCMA” in Electronic Collection “Taipei Veterans General Hospital Journals” is now linked to the Community Zone.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654EF-FD88-7D4A-CD97-F0EA7575ADC4}"/>
              </a:ext>
            </a:extLst>
          </p:cNvPr>
          <p:cNvSpPr/>
          <p:nvPr/>
        </p:nvSpPr>
        <p:spPr>
          <a:xfrm>
            <a:off x="683568" y="3075806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C5E65-16F1-6477-7CFD-1C88C5EA860C}"/>
              </a:ext>
            </a:extLst>
          </p:cNvPr>
          <p:cNvSpPr/>
          <p:nvPr/>
        </p:nvSpPr>
        <p:spPr>
          <a:xfrm>
            <a:off x="567746" y="1816150"/>
            <a:ext cx="76389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5E5C0E-59F1-8191-CEE9-D78761858B1C}"/>
              </a:ext>
            </a:extLst>
          </p:cNvPr>
          <p:cNvSpPr txBox="1"/>
          <p:nvPr/>
        </p:nvSpPr>
        <p:spPr>
          <a:xfrm>
            <a:off x="395536" y="4335462"/>
            <a:ext cx="3600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Icon signifying that the portfolio </a:t>
            </a:r>
            <a:r>
              <a:rPr lang="en-US" sz="1400" b="1" dirty="0"/>
              <a:t>is</a:t>
            </a:r>
            <a:r>
              <a:rPr lang="en-US" sz="1400" dirty="0"/>
              <a:t> linked to the Community Zone (it is not a local portfolio)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FCA9D0-25C0-53A0-D9A9-08D6517C19AB}"/>
              </a:ext>
            </a:extLst>
          </p:cNvPr>
          <p:cNvCxnSpPr>
            <a:cxnSpLocks/>
          </p:cNvCxnSpPr>
          <p:nvPr/>
        </p:nvCxnSpPr>
        <p:spPr>
          <a:xfrm flipH="1" flipV="1">
            <a:off x="1043608" y="3363838"/>
            <a:ext cx="432048" cy="9716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7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>
            <a:off x="88493" y="3860757"/>
            <a:ext cx="3671392" cy="31612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77268A-23C9-4D2F-9CF9-2781B3B27CE4}"/>
              </a:ext>
            </a:extLst>
          </p:cNvPr>
          <p:cNvSpPr/>
          <p:nvPr/>
        </p:nvSpPr>
        <p:spPr>
          <a:xfrm>
            <a:off x="155795" y="1226839"/>
            <a:ext cx="2220633" cy="2220633"/>
          </a:xfrm>
          <a:prstGeom prst="ellipse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1137551" y="473180"/>
            <a:ext cx="2633662" cy="2647153"/>
          </a:xfrm>
          <a:prstGeom prst="donut">
            <a:avLst>
              <a:gd name="adj" fmla="val 25820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2070CD4-1E11-4930-94E7-60B6910B3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95686"/>
            <a:ext cx="3635896" cy="2010552"/>
          </a:xfrm>
          <a:prstGeom prst="rect">
            <a:avLst/>
          </a:prstGeom>
        </p:spPr>
      </p:pic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727" y="565719"/>
            <a:ext cx="5471780" cy="4339766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An example</a:t>
            </a:r>
          </a:p>
          <a:p>
            <a:r>
              <a:rPr lang="en-US" sz="2000" dirty="0"/>
              <a:t>Linking to the Community Zone</a:t>
            </a:r>
          </a:p>
          <a:p>
            <a:r>
              <a:rPr lang="en-US" sz="2000" dirty="0"/>
              <a:t>Results after linking to the Community Zone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21ABC11-5858-4874-80F5-13D2B3FA1369}"/>
              </a:ext>
            </a:extLst>
          </p:cNvPr>
          <p:cNvSpPr/>
          <p:nvPr/>
        </p:nvSpPr>
        <p:spPr>
          <a:xfrm>
            <a:off x="539552" y="2139586"/>
            <a:ext cx="2736304" cy="16965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CF1E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DEDC97E6-EC7B-46F0-9A62-3E3CB9D6CC9B}"/>
              </a:ext>
            </a:extLst>
          </p:cNvPr>
          <p:cNvGrpSpPr/>
          <p:nvPr/>
        </p:nvGrpSpPr>
        <p:grpSpPr>
          <a:xfrm>
            <a:off x="1043608" y="1689098"/>
            <a:ext cx="1751746" cy="2121541"/>
            <a:chOff x="971600" y="1301449"/>
            <a:chExt cx="1751746" cy="21215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9EF989-3270-4BB7-A0A5-BABA0E57B1D2}"/>
                </a:ext>
              </a:extLst>
            </p:cNvPr>
            <p:cNvSpPr/>
            <p:nvPr/>
          </p:nvSpPr>
          <p:spPr>
            <a:xfrm>
              <a:off x="2482568" y="1301449"/>
              <a:ext cx="240778" cy="1696584"/>
            </a:xfrm>
            <a:custGeom>
              <a:avLst/>
              <a:gdLst>
                <a:gd name="connsiteX0" fmla="*/ 37 w 345444"/>
                <a:gd name="connsiteY0" fmla="*/ 1696584 h 1696584"/>
                <a:gd name="connsiteX1" fmla="*/ 230296 w 345444"/>
                <a:gd name="connsiteY1" fmla="*/ 1696584 h 1696584"/>
                <a:gd name="connsiteX2" fmla="*/ 345445 w 345444"/>
                <a:gd name="connsiteY2" fmla="*/ 1696584 h 1696584"/>
                <a:gd name="connsiteX3" fmla="*/ 230296 w 345444"/>
                <a:gd name="connsiteY3" fmla="*/ 1581436 h 1696584"/>
                <a:gd name="connsiteX4" fmla="*/ 230296 w 345444"/>
                <a:gd name="connsiteY4" fmla="*/ 307730 h 1696584"/>
                <a:gd name="connsiteX5" fmla="*/ 230296 w 345444"/>
                <a:gd name="connsiteY5" fmla="*/ 115148 h 1696584"/>
                <a:gd name="connsiteX6" fmla="*/ 115148 w 345444"/>
                <a:gd name="connsiteY6" fmla="*/ 0 h 1696584"/>
                <a:gd name="connsiteX7" fmla="*/ 115148 w 345444"/>
                <a:gd name="connsiteY7" fmla="*/ 0 h 1696584"/>
                <a:gd name="connsiteX8" fmla="*/ 0 w 345444"/>
                <a:gd name="connsiteY8" fmla="*/ 115148 h 1696584"/>
                <a:gd name="connsiteX9" fmla="*/ 0 w 345444"/>
                <a:gd name="connsiteY9" fmla="*/ 176351 h 1696584"/>
                <a:gd name="connsiteX10" fmla="*/ 0 w 345444"/>
                <a:gd name="connsiteY10" fmla="*/ 307730 h 1696584"/>
                <a:gd name="connsiteX11" fmla="*/ 0 w 345444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1581436 h 1696584"/>
                <a:gd name="connsiteX3" fmla="*/ 230296 w 230296"/>
                <a:gd name="connsiteY3" fmla="*/ 307730 h 1696584"/>
                <a:gd name="connsiteX4" fmla="*/ 230296 w 230296"/>
                <a:gd name="connsiteY4" fmla="*/ 115148 h 1696584"/>
                <a:gd name="connsiteX5" fmla="*/ 115148 w 230296"/>
                <a:gd name="connsiteY5" fmla="*/ 0 h 1696584"/>
                <a:gd name="connsiteX6" fmla="*/ 115148 w 230296"/>
                <a:gd name="connsiteY6" fmla="*/ 0 h 1696584"/>
                <a:gd name="connsiteX7" fmla="*/ 0 w 230296"/>
                <a:gd name="connsiteY7" fmla="*/ 115148 h 1696584"/>
                <a:gd name="connsiteX8" fmla="*/ 0 w 230296"/>
                <a:gd name="connsiteY8" fmla="*/ 176351 h 1696584"/>
                <a:gd name="connsiteX9" fmla="*/ 0 w 230296"/>
                <a:gd name="connsiteY9" fmla="*/ 307730 h 1696584"/>
                <a:gd name="connsiteX10" fmla="*/ 0 w 230296"/>
                <a:gd name="connsiteY10" fmla="*/ 1696584 h 1696584"/>
                <a:gd name="connsiteX11" fmla="*/ 37 w 230296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307730 h 1696584"/>
                <a:gd name="connsiteX3" fmla="*/ 230296 w 230296"/>
                <a:gd name="connsiteY3" fmla="*/ 115148 h 1696584"/>
                <a:gd name="connsiteX4" fmla="*/ 115148 w 230296"/>
                <a:gd name="connsiteY4" fmla="*/ 0 h 1696584"/>
                <a:gd name="connsiteX5" fmla="*/ 115148 w 230296"/>
                <a:gd name="connsiteY5" fmla="*/ 0 h 1696584"/>
                <a:gd name="connsiteX6" fmla="*/ 0 w 230296"/>
                <a:gd name="connsiteY6" fmla="*/ 115148 h 1696584"/>
                <a:gd name="connsiteX7" fmla="*/ 0 w 230296"/>
                <a:gd name="connsiteY7" fmla="*/ 176351 h 1696584"/>
                <a:gd name="connsiteX8" fmla="*/ 0 w 230296"/>
                <a:gd name="connsiteY8" fmla="*/ 307730 h 1696584"/>
                <a:gd name="connsiteX9" fmla="*/ 0 w 230296"/>
                <a:gd name="connsiteY9" fmla="*/ 1696584 h 1696584"/>
                <a:gd name="connsiteX10" fmla="*/ 37 w 230296"/>
                <a:gd name="connsiteY10" fmla="*/ 1696584 h 1696584"/>
                <a:gd name="connsiteX0" fmla="*/ 37 w 234237"/>
                <a:gd name="connsiteY0" fmla="*/ 1696584 h 1696584"/>
                <a:gd name="connsiteX1" fmla="*/ 234237 w 234237"/>
                <a:gd name="connsiteY1" fmla="*/ 525994 h 1696584"/>
                <a:gd name="connsiteX2" fmla="*/ 230296 w 234237"/>
                <a:gd name="connsiteY2" fmla="*/ 307730 h 1696584"/>
                <a:gd name="connsiteX3" fmla="*/ 230296 w 234237"/>
                <a:gd name="connsiteY3" fmla="*/ 115148 h 1696584"/>
                <a:gd name="connsiteX4" fmla="*/ 115148 w 234237"/>
                <a:gd name="connsiteY4" fmla="*/ 0 h 1696584"/>
                <a:gd name="connsiteX5" fmla="*/ 115148 w 234237"/>
                <a:gd name="connsiteY5" fmla="*/ 0 h 1696584"/>
                <a:gd name="connsiteX6" fmla="*/ 0 w 234237"/>
                <a:gd name="connsiteY6" fmla="*/ 115148 h 1696584"/>
                <a:gd name="connsiteX7" fmla="*/ 0 w 234237"/>
                <a:gd name="connsiteY7" fmla="*/ 176351 h 1696584"/>
                <a:gd name="connsiteX8" fmla="*/ 0 w 234237"/>
                <a:gd name="connsiteY8" fmla="*/ 307730 h 1696584"/>
                <a:gd name="connsiteX9" fmla="*/ 0 w 234237"/>
                <a:gd name="connsiteY9" fmla="*/ 1696584 h 1696584"/>
                <a:gd name="connsiteX10" fmla="*/ 37 w 234237"/>
                <a:gd name="connsiteY10" fmla="*/ 1696584 h 1696584"/>
                <a:gd name="connsiteX0" fmla="*/ 0 w 238141"/>
                <a:gd name="connsiteY0" fmla="*/ 372281 h 1696584"/>
                <a:gd name="connsiteX1" fmla="*/ 238141 w 238141"/>
                <a:gd name="connsiteY1" fmla="*/ 525994 h 1696584"/>
                <a:gd name="connsiteX2" fmla="*/ 234200 w 238141"/>
                <a:gd name="connsiteY2" fmla="*/ 307730 h 1696584"/>
                <a:gd name="connsiteX3" fmla="*/ 234200 w 238141"/>
                <a:gd name="connsiteY3" fmla="*/ 115148 h 1696584"/>
                <a:gd name="connsiteX4" fmla="*/ 119052 w 238141"/>
                <a:gd name="connsiteY4" fmla="*/ 0 h 1696584"/>
                <a:gd name="connsiteX5" fmla="*/ 119052 w 238141"/>
                <a:gd name="connsiteY5" fmla="*/ 0 h 1696584"/>
                <a:gd name="connsiteX6" fmla="*/ 3904 w 238141"/>
                <a:gd name="connsiteY6" fmla="*/ 115148 h 1696584"/>
                <a:gd name="connsiteX7" fmla="*/ 3904 w 238141"/>
                <a:gd name="connsiteY7" fmla="*/ 176351 h 1696584"/>
                <a:gd name="connsiteX8" fmla="*/ 3904 w 238141"/>
                <a:gd name="connsiteY8" fmla="*/ 307730 h 1696584"/>
                <a:gd name="connsiteX9" fmla="*/ 3904 w 238141"/>
                <a:gd name="connsiteY9" fmla="*/ 1696584 h 1696584"/>
                <a:gd name="connsiteX10" fmla="*/ 0 w 238141"/>
                <a:gd name="connsiteY10" fmla="*/ 372281 h 1696584"/>
                <a:gd name="connsiteX0" fmla="*/ 0 w 246024"/>
                <a:gd name="connsiteY0" fmla="*/ 372281 h 1696584"/>
                <a:gd name="connsiteX1" fmla="*/ 246024 w 246024"/>
                <a:gd name="connsiteY1" fmla="*/ 423518 h 1696584"/>
                <a:gd name="connsiteX2" fmla="*/ 234200 w 246024"/>
                <a:gd name="connsiteY2" fmla="*/ 307730 h 1696584"/>
                <a:gd name="connsiteX3" fmla="*/ 234200 w 246024"/>
                <a:gd name="connsiteY3" fmla="*/ 115148 h 1696584"/>
                <a:gd name="connsiteX4" fmla="*/ 119052 w 246024"/>
                <a:gd name="connsiteY4" fmla="*/ 0 h 1696584"/>
                <a:gd name="connsiteX5" fmla="*/ 119052 w 246024"/>
                <a:gd name="connsiteY5" fmla="*/ 0 h 1696584"/>
                <a:gd name="connsiteX6" fmla="*/ 3904 w 246024"/>
                <a:gd name="connsiteY6" fmla="*/ 115148 h 1696584"/>
                <a:gd name="connsiteX7" fmla="*/ 3904 w 246024"/>
                <a:gd name="connsiteY7" fmla="*/ 176351 h 1696584"/>
                <a:gd name="connsiteX8" fmla="*/ 3904 w 246024"/>
                <a:gd name="connsiteY8" fmla="*/ 307730 h 1696584"/>
                <a:gd name="connsiteX9" fmla="*/ 3904 w 246024"/>
                <a:gd name="connsiteY9" fmla="*/ 1696584 h 1696584"/>
                <a:gd name="connsiteX10" fmla="*/ 0 w 246024"/>
                <a:gd name="connsiteY10" fmla="*/ 372281 h 1696584"/>
                <a:gd name="connsiteX0" fmla="*/ 0 w 240778"/>
                <a:gd name="connsiteY0" fmla="*/ 372281 h 1696584"/>
                <a:gd name="connsiteX1" fmla="*/ 240778 w 240778"/>
                <a:gd name="connsiteY1" fmla="*/ 374563 h 1696584"/>
                <a:gd name="connsiteX2" fmla="*/ 234200 w 240778"/>
                <a:gd name="connsiteY2" fmla="*/ 307730 h 1696584"/>
                <a:gd name="connsiteX3" fmla="*/ 234200 w 240778"/>
                <a:gd name="connsiteY3" fmla="*/ 115148 h 1696584"/>
                <a:gd name="connsiteX4" fmla="*/ 119052 w 240778"/>
                <a:gd name="connsiteY4" fmla="*/ 0 h 1696584"/>
                <a:gd name="connsiteX5" fmla="*/ 119052 w 240778"/>
                <a:gd name="connsiteY5" fmla="*/ 0 h 1696584"/>
                <a:gd name="connsiteX6" fmla="*/ 3904 w 240778"/>
                <a:gd name="connsiteY6" fmla="*/ 115148 h 1696584"/>
                <a:gd name="connsiteX7" fmla="*/ 3904 w 240778"/>
                <a:gd name="connsiteY7" fmla="*/ 176351 h 1696584"/>
                <a:gd name="connsiteX8" fmla="*/ 3904 w 240778"/>
                <a:gd name="connsiteY8" fmla="*/ 307730 h 1696584"/>
                <a:gd name="connsiteX9" fmla="*/ 3904 w 240778"/>
                <a:gd name="connsiteY9" fmla="*/ 1696584 h 1696584"/>
                <a:gd name="connsiteX10" fmla="*/ 0 w 240778"/>
                <a:gd name="connsiteY10" fmla="*/ 372281 h 169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778" h="1696584">
                  <a:moveTo>
                    <a:pt x="0" y="372281"/>
                  </a:moveTo>
                  <a:lnTo>
                    <a:pt x="240778" y="374563"/>
                  </a:lnTo>
                  <a:cubicBezTo>
                    <a:pt x="239464" y="301808"/>
                    <a:pt x="235514" y="380485"/>
                    <a:pt x="234200" y="307730"/>
                  </a:cubicBezTo>
                  <a:lnTo>
                    <a:pt x="234200" y="115148"/>
                  </a:lnTo>
                  <a:cubicBezTo>
                    <a:pt x="234200" y="51793"/>
                    <a:pt x="182371" y="0"/>
                    <a:pt x="119052" y="0"/>
                  </a:cubicBezTo>
                  <a:lnTo>
                    <a:pt x="119052" y="0"/>
                  </a:lnTo>
                  <a:cubicBezTo>
                    <a:pt x="55734" y="0"/>
                    <a:pt x="3904" y="51829"/>
                    <a:pt x="3904" y="115148"/>
                  </a:cubicBezTo>
                  <a:lnTo>
                    <a:pt x="3904" y="176351"/>
                  </a:lnTo>
                  <a:lnTo>
                    <a:pt x="3904" y="307730"/>
                  </a:lnTo>
                  <a:lnTo>
                    <a:pt x="3904" y="1696584"/>
                  </a:lnTo>
                  <a:cubicBezTo>
                    <a:pt x="2603" y="1255150"/>
                    <a:pt x="1301" y="813715"/>
                    <a:pt x="0" y="37228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64000">
                  <a:srgbClr val="F4FAF9"/>
                </a:gs>
              </a:gsLst>
              <a:lin ang="5400000" scaled="1"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376078-92CC-424D-AF8E-01DB656B661C}"/>
                </a:ext>
              </a:extLst>
            </p:cNvPr>
            <p:cNvSpPr/>
            <p:nvPr/>
          </p:nvSpPr>
          <p:spPr>
            <a:xfrm>
              <a:off x="1199087" y="1301449"/>
              <a:ext cx="1402531" cy="2121541"/>
            </a:xfrm>
            <a:custGeom>
              <a:avLst/>
              <a:gdLst>
                <a:gd name="connsiteX0" fmla="*/ 0 w 1402531"/>
                <a:gd name="connsiteY0" fmla="*/ 2121542 h 2121541"/>
                <a:gd name="connsiteX1" fmla="*/ 1175080 w 1402531"/>
                <a:gd name="connsiteY1" fmla="*/ 2121542 h 2121541"/>
                <a:gd name="connsiteX2" fmla="*/ 1287420 w 1402531"/>
                <a:gd name="connsiteY2" fmla="*/ 2009202 h 2121541"/>
                <a:gd name="connsiteX3" fmla="*/ 1287420 w 1402531"/>
                <a:gd name="connsiteY3" fmla="*/ 115148 h 2121541"/>
                <a:gd name="connsiteX4" fmla="*/ 1402532 w 1402531"/>
                <a:gd name="connsiteY4" fmla="*/ 0 h 2121541"/>
                <a:gd name="connsiteX5" fmla="*/ 108838 w 1402531"/>
                <a:gd name="connsiteY5" fmla="*/ 0 h 2121541"/>
                <a:gd name="connsiteX6" fmla="*/ 108838 w 1402531"/>
                <a:gd name="connsiteY6" fmla="*/ 182 h 2121541"/>
                <a:gd name="connsiteX7" fmla="*/ 0 w 1402531"/>
                <a:gd name="connsiteY7" fmla="*/ 115148 h 2121541"/>
                <a:gd name="connsiteX8" fmla="*/ 0 w 1402531"/>
                <a:gd name="connsiteY8" fmla="*/ 157020 h 2121541"/>
                <a:gd name="connsiteX9" fmla="*/ 0 w 1402531"/>
                <a:gd name="connsiteY9" fmla="*/ 2121542 h 212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2531" h="2121541">
                  <a:moveTo>
                    <a:pt x="0" y="2121542"/>
                  </a:moveTo>
                  <a:lnTo>
                    <a:pt x="1175080" y="2121542"/>
                  </a:lnTo>
                  <a:cubicBezTo>
                    <a:pt x="1236977" y="2121542"/>
                    <a:pt x="1287420" y="2071062"/>
                    <a:pt x="1287420" y="2009202"/>
                  </a:cubicBezTo>
                  <a:lnTo>
                    <a:pt x="1287420" y="115148"/>
                  </a:lnTo>
                  <a:cubicBezTo>
                    <a:pt x="1287420" y="51793"/>
                    <a:pt x="1339213" y="0"/>
                    <a:pt x="1402532" y="0"/>
                  </a:cubicBezTo>
                  <a:lnTo>
                    <a:pt x="108838" y="0"/>
                  </a:lnTo>
                  <a:lnTo>
                    <a:pt x="108838" y="182"/>
                  </a:lnTo>
                  <a:cubicBezTo>
                    <a:pt x="48401" y="3465"/>
                    <a:pt x="0" y="53908"/>
                    <a:pt x="0" y="115148"/>
                  </a:cubicBezTo>
                  <a:lnTo>
                    <a:pt x="0" y="157020"/>
                  </a:lnTo>
                  <a:lnTo>
                    <a:pt x="0" y="21215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4FAF9"/>
                </a:gs>
                <a:gs pos="100000">
                  <a:schemeClr val="bg1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88AD6B-E73D-44B3-B167-4DF533A5DF22}"/>
                </a:ext>
              </a:extLst>
            </p:cNvPr>
            <p:cNvSpPr/>
            <p:nvPr/>
          </p:nvSpPr>
          <p:spPr>
            <a:xfrm>
              <a:off x="2333499" y="2159716"/>
              <a:ext cx="48875" cy="48875"/>
            </a:xfrm>
            <a:custGeom>
              <a:avLst/>
              <a:gdLst>
                <a:gd name="connsiteX0" fmla="*/ 21957 w 48875"/>
                <a:gd name="connsiteY0" fmla="*/ 47051 h 48875"/>
                <a:gd name="connsiteX1" fmla="*/ 18310 w 48875"/>
                <a:gd name="connsiteY1" fmla="*/ 35489 h 48875"/>
                <a:gd name="connsiteX2" fmla="*/ 13386 w 48875"/>
                <a:gd name="connsiteY2" fmla="*/ 30565 h 48875"/>
                <a:gd name="connsiteX3" fmla="*/ 1824 w 48875"/>
                <a:gd name="connsiteY3" fmla="*/ 26918 h 48875"/>
                <a:gd name="connsiteX4" fmla="*/ 0 w 48875"/>
                <a:gd name="connsiteY4" fmla="*/ 24438 h 48875"/>
                <a:gd name="connsiteX5" fmla="*/ 1824 w 48875"/>
                <a:gd name="connsiteY5" fmla="*/ 21957 h 48875"/>
                <a:gd name="connsiteX6" fmla="*/ 13386 w 48875"/>
                <a:gd name="connsiteY6" fmla="*/ 18310 h 48875"/>
                <a:gd name="connsiteX7" fmla="*/ 18310 w 48875"/>
                <a:gd name="connsiteY7" fmla="*/ 13386 h 48875"/>
                <a:gd name="connsiteX8" fmla="*/ 21957 w 48875"/>
                <a:gd name="connsiteY8" fmla="*/ 1824 h 48875"/>
                <a:gd name="connsiteX9" fmla="*/ 24437 w 48875"/>
                <a:gd name="connsiteY9" fmla="*/ 0 h 48875"/>
                <a:gd name="connsiteX10" fmla="*/ 26918 w 48875"/>
                <a:gd name="connsiteY10" fmla="*/ 1824 h 48875"/>
                <a:gd name="connsiteX11" fmla="*/ 30565 w 48875"/>
                <a:gd name="connsiteY11" fmla="*/ 13386 h 48875"/>
                <a:gd name="connsiteX12" fmla="*/ 35489 w 48875"/>
                <a:gd name="connsiteY12" fmla="*/ 18310 h 48875"/>
                <a:gd name="connsiteX13" fmla="*/ 47051 w 48875"/>
                <a:gd name="connsiteY13" fmla="*/ 21957 h 48875"/>
                <a:gd name="connsiteX14" fmla="*/ 48875 w 48875"/>
                <a:gd name="connsiteY14" fmla="*/ 24438 h 48875"/>
                <a:gd name="connsiteX15" fmla="*/ 47051 w 48875"/>
                <a:gd name="connsiteY15" fmla="*/ 26918 h 48875"/>
                <a:gd name="connsiteX16" fmla="*/ 35489 w 48875"/>
                <a:gd name="connsiteY16" fmla="*/ 30565 h 48875"/>
                <a:gd name="connsiteX17" fmla="*/ 30565 w 48875"/>
                <a:gd name="connsiteY17" fmla="*/ 35489 h 48875"/>
                <a:gd name="connsiteX18" fmla="*/ 26918 w 48875"/>
                <a:gd name="connsiteY18" fmla="*/ 47051 h 48875"/>
                <a:gd name="connsiteX19" fmla="*/ 24437 w 48875"/>
                <a:gd name="connsiteY19" fmla="*/ 48875 h 48875"/>
                <a:gd name="connsiteX20" fmla="*/ 21957 w 48875"/>
                <a:gd name="connsiteY20" fmla="*/ 47051 h 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75" h="48875">
                  <a:moveTo>
                    <a:pt x="21957" y="47051"/>
                  </a:moveTo>
                  <a:lnTo>
                    <a:pt x="18310" y="35489"/>
                  </a:lnTo>
                  <a:cubicBezTo>
                    <a:pt x="17544" y="33082"/>
                    <a:pt x="15793" y="31331"/>
                    <a:pt x="13386" y="30565"/>
                  </a:cubicBezTo>
                  <a:lnTo>
                    <a:pt x="1824" y="26918"/>
                  </a:lnTo>
                  <a:cubicBezTo>
                    <a:pt x="729" y="26553"/>
                    <a:pt x="0" y="25605"/>
                    <a:pt x="0" y="24438"/>
                  </a:cubicBezTo>
                  <a:cubicBezTo>
                    <a:pt x="0" y="23270"/>
                    <a:pt x="729" y="22286"/>
                    <a:pt x="1824" y="21957"/>
                  </a:cubicBezTo>
                  <a:lnTo>
                    <a:pt x="13386" y="18310"/>
                  </a:lnTo>
                  <a:cubicBezTo>
                    <a:pt x="15793" y="17544"/>
                    <a:pt x="17544" y="15793"/>
                    <a:pt x="18310" y="13386"/>
                  </a:cubicBezTo>
                  <a:lnTo>
                    <a:pt x="21957" y="1824"/>
                  </a:lnTo>
                  <a:cubicBezTo>
                    <a:pt x="22322" y="729"/>
                    <a:pt x="23270" y="0"/>
                    <a:pt x="24437" y="0"/>
                  </a:cubicBezTo>
                  <a:cubicBezTo>
                    <a:pt x="25605" y="0"/>
                    <a:pt x="26589" y="729"/>
                    <a:pt x="26918" y="1824"/>
                  </a:cubicBezTo>
                  <a:lnTo>
                    <a:pt x="30565" y="13386"/>
                  </a:lnTo>
                  <a:cubicBezTo>
                    <a:pt x="31331" y="15793"/>
                    <a:pt x="33082" y="17544"/>
                    <a:pt x="35489" y="18310"/>
                  </a:cubicBezTo>
                  <a:lnTo>
                    <a:pt x="47051" y="21957"/>
                  </a:lnTo>
                  <a:cubicBezTo>
                    <a:pt x="48146" y="22322"/>
                    <a:pt x="48875" y="23270"/>
                    <a:pt x="48875" y="24438"/>
                  </a:cubicBezTo>
                  <a:cubicBezTo>
                    <a:pt x="48875" y="25605"/>
                    <a:pt x="48146" y="26590"/>
                    <a:pt x="47051" y="26918"/>
                  </a:cubicBezTo>
                  <a:lnTo>
                    <a:pt x="35489" y="30565"/>
                  </a:lnTo>
                  <a:cubicBezTo>
                    <a:pt x="33082" y="31331"/>
                    <a:pt x="31331" y="33082"/>
                    <a:pt x="30565" y="35489"/>
                  </a:cubicBezTo>
                  <a:lnTo>
                    <a:pt x="26918" y="47051"/>
                  </a:lnTo>
                  <a:cubicBezTo>
                    <a:pt x="26553" y="48146"/>
                    <a:pt x="25605" y="48875"/>
                    <a:pt x="24437" y="48875"/>
                  </a:cubicBezTo>
                  <a:cubicBezTo>
                    <a:pt x="23270" y="48875"/>
                    <a:pt x="22286" y="48146"/>
                    <a:pt x="21957" y="47051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76B41D-C85C-43DE-B9B4-085F36A687D9}"/>
                </a:ext>
              </a:extLst>
            </p:cNvPr>
            <p:cNvSpPr/>
            <p:nvPr/>
          </p:nvSpPr>
          <p:spPr>
            <a:xfrm>
              <a:off x="2438727" y="2162087"/>
              <a:ext cx="40194" cy="40194"/>
            </a:xfrm>
            <a:custGeom>
              <a:avLst/>
              <a:gdLst>
                <a:gd name="connsiteX0" fmla="*/ 18055 w 40194"/>
                <a:gd name="connsiteY0" fmla="*/ 38699 h 40194"/>
                <a:gd name="connsiteX1" fmla="*/ 15064 w 40194"/>
                <a:gd name="connsiteY1" fmla="*/ 29179 h 40194"/>
                <a:gd name="connsiteX2" fmla="*/ 11015 w 40194"/>
                <a:gd name="connsiteY2" fmla="*/ 25131 h 40194"/>
                <a:gd name="connsiteX3" fmla="*/ 1495 w 40194"/>
                <a:gd name="connsiteY3" fmla="*/ 22140 h 40194"/>
                <a:gd name="connsiteX4" fmla="*/ 0 w 40194"/>
                <a:gd name="connsiteY4" fmla="*/ 20097 h 40194"/>
                <a:gd name="connsiteX5" fmla="*/ 1495 w 40194"/>
                <a:gd name="connsiteY5" fmla="*/ 18055 h 40194"/>
                <a:gd name="connsiteX6" fmla="*/ 11015 w 40194"/>
                <a:gd name="connsiteY6" fmla="*/ 15064 h 40194"/>
                <a:gd name="connsiteX7" fmla="*/ 15064 w 40194"/>
                <a:gd name="connsiteY7" fmla="*/ 11015 h 40194"/>
                <a:gd name="connsiteX8" fmla="*/ 18055 w 40194"/>
                <a:gd name="connsiteY8" fmla="*/ 1495 h 40194"/>
                <a:gd name="connsiteX9" fmla="*/ 20097 w 40194"/>
                <a:gd name="connsiteY9" fmla="*/ 0 h 40194"/>
                <a:gd name="connsiteX10" fmla="*/ 22140 w 40194"/>
                <a:gd name="connsiteY10" fmla="*/ 1495 h 40194"/>
                <a:gd name="connsiteX11" fmla="*/ 25131 w 40194"/>
                <a:gd name="connsiteY11" fmla="*/ 11015 h 40194"/>
                <a:gd name="connsiteX12" fmla="*/ 29179 w 40194"/>
                <a:gd name="connsiteY12" fmla="*/ 15064 h 40194"/>
                <a:gd name="connsiteX13" fmla="*/ 38699 w 40194"/>
                <a:gd name="connsiteY13" fmla="*/ 18055 h 40194"/>
                <a:gd name="connsiteX14" fmla="*/ 40194 w 40194"/>
                <a:gd name="connsiteY14" fmla="*/ 20097 h 40194"/>
                <a:gd name="connsiteX15" fmla="*/ 38699 w 40194"/>
                <a:gd name="connsiteY15" fmla="*/ 22140 h 40194"/>
                <a:gd name="connsiteX16" fmla="*/ 29179 w 40194"/>
                <a:gd name="connsiteY16" fmla="*/ 25131 h 40194"/>
                <a:gd name="connsiteX17" fmla="*/ 25131 w 40194"/>
                <a:gd name="connsiteY17" fmla="*/ 29179 h 40194"/>
                <a:gd name="connsiteX18" fmla="*/ 22140 w 40194"/>
                <a:gd name="connsiteY18" fmla="*/ 38699 h 40194"/>
                <a:gd name="connsiteX19" fmla="*/ 20097 w 40194"/>
                <a:gd name="connsiteY19" fmla="*/ 40194 h 40194"/>
                <a:gd name="connsiteX20" fmla="*/ 18055 w 40194"/>
                <a:gd name="connsiteY20" fmla="*/ 38699 h 4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194" h="40194">
                  <a:moveTo>
                    <a:pt x="18055" y="38699"/>
                  </a:moveTo>
                  <a:lnTo>
                    <a:pt x="15064" y="29179"/>
                  </a:lnTo>
                  <a:cubicBezTo>
                    <a:pt x="14444" y="27173"/>
                    <a:pt x="13021" y="25751"/>
                    <a:pt x="11015" y="25131"/>
                  </a:cubicBezTo>
                  <a:lnTo>
                    <a:pt x="1495" y="22140"/>
                  </a:lnTo>
                  <a:cubicBezTo>
                    <a:pt x="584" y="21848"/>
                    <a:pt x="0" y="21045"/>
                    <a:pt x="0" y="20097"/>
                  </a:cubicBezTo>
                  <a:cubicBezTo>
                    <a:pt x="0" y="19149"/>
                    <a:pt x="584" y="18346"/>
                    <a:pt x="1495" y="18055"/>
                  </a:cubicBezTo>
                  <a:lnTo>
                    <a:pt x="11015" y="15064"/>
                  </a:lnTo>
                  <a:cubicBezTo>
                    <a:pt x="13021" y="14444"/>
                    <a:pt x="14444" y="13021"/>
                    <a:pt x="15064" y="11015"/>
                  </a:cubicBezTo>
                  <a:lnTo>
                    <a:pt x="18055" y="1495"/>
                  </a:lnTo>
                  <a:cubicBezTo>
                    <a:pt x="18346" y="584"/>
                    <a:pt x="19149" y="0"/>
                    <a:pt x="20097" y="0"/>
                  </a:cubicBezTo>
                  <a:cubicBezTo>
                    <a:pt x="21046" y="0"/>
                    <a:pt x="21848" y="584"/>
                    <a:pt x="22140" y="1495"/>
                  </a:cubicBezTo>
                  <a:lnTo>
                    <a:pt x="25131" y="11015"/>
                  </a:lnTo>
                  <a:cubicBezTo>
                    <a:pt x="25751" y="13021"/>
                    <a:pt x="27173" y="14444"/>
                    <a:pt x="29179" y="15064"/>
                  </a:cubicBezTo>
                  <a:lnTo>
                    <a:pt x="38699" y="18055"/>
                  </a:lnTo>
                  <a:cubicBezTo>
                    <a:pt x="39611" y="18346"/>
                    <a:pt x="40194" y="19149"/>
                    <a:pt x="40194" y="20097"/>
                  </a:cubicBezTo>
                  <a:cubicBezTo>
                    <a:pt x="40194" y="21045"/>
                    <a:pt x="39611" y="21848"/>
                    <a:pt x="38699" y="22140"/>
                  </a:cubicBezTo>
                  <a:lnTo>
                    <a:pt x="29179" y="25131"/>
                  </a:lnTo>
                  <a:cubicBezTo>
                    <a:pt x="27173" y="25751"/>
                    <a:pt x="25751" y="27173"/>
                    <a:pt x="25131" y="29179"/>
                  </a:cubicBezTo>
                  <a:lnTo>
                    <a:pt x="22140" y="38699"/>
                  </a:lnTo>
                  <a:cubicBezTo>
                    <a:pt x="21848" y="39611"/>
                    <a:pt x="21046" y="40194"/>
                    <a:pt x="20097" y="40194"/>
                  </a:cubicBezTo>
                  <a:cubicBezTo>
                    <a:pt x="19149" y="40194"/>
                    <a:pt x="18346" y="39611"/>
                    <a:pt x="18055" y="38699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096-7774-431A-B89B-F1F9497659B9}"/>
                </a:ext>
              </a:extLst>
            </p:cNvPr>
            <p:cNvSpPr/>
            <p:nvPr/>
          </p:nvSpPr>
          <p:spPr>
            <a:xfrm>
              <a:off x="1342393" y="180125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EBD387-0EBD-47D2-B9FB-57F765BC9A6D}"/>
                </a:ext>
              </a:extLst>
            </p:cNvPr>
            <p:cNvSpPr/>
            <p:nvPr/>
          </p:nvSpPr>
          <p:spPr>
            <a:xfrm>
              <a:off x="1342393" y="2720393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E0A4E57-5D1E-48C9-B744-1C810998BEB6}"/>
                </a:ext>
              </a:extLst>
            </p:cNvPr>
            <p:cNvSpPr/>
            <p:nvPr/>
          </p:nvSpPr>
          <p:spPr>
            <a:xfrm>
              <a:off x="1342393" y="3026774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F9E698-5525-4D42-BCB7-8B65F316E866}"/>
                </a:ext>
              </a:extLst>
            </p:cNvPr>
            <p:cNvSpPr/>
            <p:nvPr/>
          </p:nvSpPr>
          <p:spPr>
            <a:xfrm>
              <a:off x="1388351" y="186267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528D6C-D617-49AA-AE27-6B0021DCC36C}"/>
                </a:ext>
              </a:extLst>
            </p:cNvPr>
            <p:cNvSpPr/>
            <p:nvPr/>
          </p:nvSpPr>
          <p:spPr>
            <a:xfrm>
              <a:off x="1388351" y="2781815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FF1982-B144-4037-AD97-C69A6BA39B2F}"/>
                </a:ext>
              </a:extLst>
            </p:cNvPr>
            <p:cNvSpPr/>
            <p:nvPr/>
          </p:nvSpPr>
          <p:spPr>
            <a:xfrm>
              <a:off x="1388351" y="3088196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FFB0AE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64250C-927F-4D26-9EA7-26ADCDFA46BD}"/>
                </a:ext>
              </a:extLst>
            </p:cNvPr>
            <p:cNvSpPr/>
            <p:nvPr/>
          </p:nvSpPr>
          <p:spPr>
            <a:xfrm>
              <a:off x="1612592" y="1982818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8BCD45-1BF6-4CFE-AF6C-058CD8C5FEA3}"/>
                </a:ext>
              </a:extLst>
            </p:cNvPr>
            <p:cNvSpPr/>
            <p:nvPr/>
          </p:nvSpPr>
          <p:spPr>
            <a:xfrm>
              <a:off x="1612592" y="2289199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807021-CBEE-4223-86E2-E06D398BAA21}"/>
                </a:ext>
              </a:extLst>
            </p:cNvPr>
            <p:cNvSpPr/>
            <p:nvPr/>
          </p:nvSpPr>
          <p:spPr>
            <a:xfrm>
              <a:off x="1612592" y="259558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AA0B1-D387-4382-9B91-95A856A0662F}"/>
                </a:ext>
              </a:extLst>
            </p:cNvPr>
            <p:cNvSpPr/>
            <p:nvPr/>
          </p:nvSpPr>
          <p:spPr>
            <a:xfrm>
              <a:off x="1612592" y="290196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B8DD16-4AD1-4CF6-BE7B-D1656E259009}"/>
                </a:ext>
              </a:extLst>
            </p:cNvPr>
            <p:cNvSpPr/>
            <p:nvPr/>
          </p:nvSpPr>
          <p:spPr>
            <a:xfrm>
              <a:off x="1612592" y="3208341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E9E752-137C-4E1A-A5BB-CCEB5A34F56E}"/>
                </a:ext>
              </a:extLst>
            </p:cNvPr>
            <p:cNvSpPr/>
            <p:nvPr/>
          </p:nvSpPr>
          <p:spPr>
            <a:xfrm>
              <a:off x="1612592" y="1922709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CD64C4F-D0CF-412F-9626-21EE0CE0F10B}"/>
                </a:ext>
              </a:extLst>
            </p:cNvPr>
            <p:cNvSpPr/>
            <p:nvPr/>
          </p:nvSpPr>
          <p:spPr>
            <a:xfrm>
              <a:off x="1612592" y="222909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CF6FD0-CF12-40F3-A75E-75E9B54230BE}"/>
                </a:ext>
              </a:extLst>
            </p:cNvPr>
            <p:cNvSpPr/>
            <p:nvPr/>
          </p:nvSpPr>
          <p:spPr>
            <a:xfrm>
              <a:off x="1612592" y="253547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D2394C-C7CD-4EF8-B4ED-FFA31EBBDE6A}"/>
                </a:ext>
              </a:extLst>
            </p:cNvPr>
            <p:cNvSpPr/>
            <p:nvPr/>
          </p:nvSpPr>
          <p:spPr>
            <a:xfrm>
              <a:off x="1612592" y="284185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F2BA29D-8C7F-455B-8E77-7F7F4D6D16C1}"/>
                </a:ext>
              </a:extLst>
            </p:cNvPr>
            <p:cNvSpPr/>
            <p:nvPr/>
          </p:nvSpPr>
          <p:spPr>
            <a:xfrm>
              <a:off x="1612592" y="314823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969EF5-E9C9-4921-BCE9-D60DF97C5416}"/>
                </a:ext>
              </a:extLst>
            </p:cNvPr>
            <p:cNvSpPr/>
            <p:nvPr/>
          </p:nvSpPr>
          <p:spPr>
            <a:xfrm>
              <a:off x="1612592" y="186260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27CC3E-F91B-4AA7-8794-1A5700403C4E}"/>
                </a:ext>
              </a:extLst>
            </p:cNvPr>
            <p:cNvSpPr/>
            <p:nvPr/>
          </p:nvSpPr>
          <p:spPr>
            <a:xfrm>
              <a:off x="1612592" y="216898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946845-42B0-45B7-9C72-6A1B8A5560B4}"/>
                </a:ext>
              </a:extLst>
            </p:cNvPr>
            <p:cNvSpPr/>
            <p:nvPr/>
          </p:nvSpPr>
          <p:spPr>
            <a:xfrm>
              <a:off x="1612592" y="247536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F77DECC-52A9-4578-B2DB-7BA425CFA11E}"/>
                </a:ext>
              </a:extLst>
            </p:cNvPr>
            <p:cNvSpPr/>
            <p:nvPr/>
          </p:nvSpPr>
          <p:spPr>
            <a:xfrm>
              <a:off x="1612592" y="278174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DB9A6C-4F7C-4691-9DD5-8C5113A8F5B6}"/>
                </a:ext>
              </a:extLst>
            </p:cNvPr>
            <p:cNvSpPr/>
            <p:nvPr/>
          </p:nvSpPr>
          <p:spPr>
            <a:xfrm>
              <a:off x="1612592" y="3088123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CBF7765-FC25-4C2B-83F1-01F82C525CE4}"/>
                </a:ext>
              </a:extLst>
            </p:cNvPr>
            <p:cNvSpPr/>
            <p:nvPr/>
          </p:nvSpPr>
          <p:spPr>
            <a:xfrm>
              <a:off x="1612592" y="1802491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4878874-9966-4BBF-9CC8-084A77AC0D1E}"/>
                </a:ext>
              </a:extLst>
            </p:cNvPr>
            <p:cNvSpPr/>
            <p:nvPr/>
          </p:nvSpPr>
          <p:spPr>
            <a:xfrm>
              <a:off x="1612592" y="2108872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E5BAEA-EE33-4BB1-8DA9-E7E7F90AF937}"/>
                </a:ext>
              </a:extLst>
            </p:cNvPr>
            <p:cNvSpPr/>
            <p:nvPr/>
          </p:nvSpPr>
          <p:spPr>
            <a:xfrm>
              <a:off x="1612592" y="241525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7F1CB70-B53C-46F0-9A2A-BD292FFE5AD6}"/>
                </a:ext>
              </a:extLst>
            </p:cNvPr>
            <p:cNvSpPr/>
            <p:nvPr/>
          </p:nvSpPr>
          <p:spPr>
            <a:xfrm>
              <a:off x="1612592" y="272163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91A5B3-8A2C-447F-A66B-FE8E9E0AAEB0}"/>
                </a:ext>
              </a:extLst>
            </p:cNvPr>
            <p:cNvSpPr/>
            <p:nvPr/>
          </p:nvSpPr>
          <p:spPr>
            <a:xfrm>
              <a:off x="1612592" y="3028014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613FD1-31B9-4755-8176-444DB197ABAE}"/>
                </a:ext>
              </a:extLst>
            </p:cNvPr>
            <p:cNvSpPr/>
            <p:nvPr/>
          </p:nvSpPr>
          <p:spPr>
            <a:xfrm>
              <a:off x="971600" y="3075175"/>
              <a:ext cx="1402568" cy="347815"/>
            </a:xfrm>
            <a:custGeom>
              <a:avLst/>
              <a:gdLst>
                <a:gd name="connsiteX0" fmla="*/ 0 w 1402568"/>
                <a:gd name="connsiteY0" fmla="*/ 0 h 347815"/>
                <a:gd name="connsiteX1" fmla="*/ 1402568 w 1402568"/>
                <a:gd name="connsiteY1" fmla="*/ 0 h 347815"/>
                <a:gd name="connsiteX2" fmla="*/ 1402568 w 1402568"/>
                <a:gd name="connsiteY2" fmla="*/ 347815 h 347815"/>
                <a:gd name="connsiteX3" fmla="*/ 0 w 1402568"/>
                <a:gd name="connsiteY3" fmla="*/ 347815 h 3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568" h="347815">
                  <a:moveTo>
                    <a:pt x="0" y="0"/>
                  </a:moveTo>
                  <a:lnTo>
                    <a:pt x="1402568" y="0"/>
                  </a:lnTo>
                  <a:lnTo>
                    <a:pt x="1402568" y="347815"/>
                  </a:lnTo>
                  <a:lnTo>
                    <a:pt x="0" y="3478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DCF1EC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404F8B-DDB9-4B2B-BAFB-B42FFA11668C}"/>
                </a:ext>
              </a:extLst>
            </p:cNvPr>
            <p:cNvSpPr/>
            <p:nvPr/>
          </p:nvSpPr>
          <p:spPr>
            <a:xfrm>
              <a:off x="1342393" y="2076920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316D4B-510D-4298-A0E7-DA88E1984A0B}"/>
                </a:ext>
              </a:extLst>
            </p:cNvPr>
            <p:cNvSpPr/>
            <p:nvPr/>
          </p:nvSpPr>
          <p:spPr>
            <a:xfrm>
              <a:off x="1388351" y="213834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95B8A7-5E0C-4DF7-A3AF-800BD9447958}"/>
                </a:ext>
              </a:extLst>
            </p:cNvPr>
            <p:cNvSpPr/>
            <p:nvPr/>
          </p:nvSpPr>
          <p:spPr>
            <a:xfrm>
              <a:off x="1342393" y="238330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8E795A-D27B-4474-B503-A1227084D429}"/>
                </a:ext>
              </a:extLst>
            </p:cNvPr>
            <p:cNvSpPr/>
            <p:nvPr/>
          </p:nvSpPr>
          <p:spPr>
            <a:xfrm>
              <a:off x="1388351" y="2444723"/>
              <a:ext cx="117628" cy="86661"/>
            </a:xfrm>
            <a:custGeom>
              <a:avLst/>
              <a:gdLst>
                <a:gd name="connsiteX0" fmla="*/ 15027 w 117628"/>
                <a:gd name="connsiteY0" fmla="*/ 25568 h 86661"/>
                <a:gd name="connsiteX1" fmla="*/ 46030 w 117628"/>
                <a:gd name="connsiteY1" fmla="*/ 56535 h 86661"/>
                <a:gd name="connsiteX2" fmla="*/ 102565 w 117628"/>
                <a:gd name="connsiteY2" fmla="*/ 0 h 86661"/>
                <a:gd name="connsiteX3" fmla="*/ 117628 w 117628"/>
                <a:gd name="connsiteY3" fmla="*/ 15064 h 86661"/>
                <a:gd name="connsiteX4" fmla="*/ 46030 w 117628"/>
                <a:gd name="connsiteY4" fmla="*/ 86662 h 86661"/>
                <a:gd name="connsiteX5" fmla="*/ 0 w 117628"/>
                <a:gd name="connsiteY5" fmla="*/ 40595 h 8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1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298E0C4-3576-4A0A-B7B4-EFB0FB460FE7}"/>
              </a:ext>
            </a:extLst>
          </p:cNvPr>
          <p:cNvSpPr txBox="1"/>
          <p:nvPr/>
        </p:nvSpPr>
        <p:spPr>
          <a:xfrm>
            <a:off x="1469240" y="1732226"/>
            <a:ext cx="989928" cy="372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86AE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9FCBA-DC23-F464-24ED-4E2BB1DE9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EE0A70-5386-C5BF-B2E5-9ABF9D98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1418099"/>
            <a:ext cx="7740352" cy="3242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82984A-3FB3-4246-7730-BF74E965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after linking to the Community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29A0D-5225-7C95-0FEC-C257162B5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portfolio library still exists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CB9D6-7A57-CFD1-2594-993D9B753D60}"/>
              </a:ext>
            </a:extLst>
          </p:cNvPr>
          <p:cNvSpPr/>
          <p:nvPr/>
        </p:nvSpPr>
        <p:spPr>
          <a:xfrm>
            <a:off x="899592" y="4443957"/>
            <a:ext cx="1440160" cy="221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0829A7-5608-33D6-9701-08718FC6F807}"/>
              </a:ext>
            </a:extLst>
          </p:cNvPr>
          <p:cNvSpPr/>
          <p:nvPr/>
        </p:nvSpPr>
        <p:spPr>
          <a:xfrm>
            <a:off x="694156" y="1754489"/>
            <a:ext cx="493468" cy="221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63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3E016-E228-6226-4135-9FBC60A53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BDD3D-CF8B-3966-57A0-EE8540571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231"/>
            <a:ext cx="9144000" cy="32517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D5F422-4D98-10D5-AAE9-066F970E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after linking to the Community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E91EE-BF04-355A-CF8E-85D54FD6C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portfolio local coverage still exists (and global coverage has been added)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78323A-B121-9F5A-A32C-6AA3DDD59553}"/>
              </a:ext>
            </a:extLst>
          </p:cNvPr>
          <p:cNvSpPr/>
          <p:nvPr/>
        </p:nvSpPr>
        <p:spPr>
          <a:xfrm>
            <a:off x="107504" y="4011910"/>
            <a:ext cx="8856984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65B595-0113-D8D1-DF78-E0884E3A36A9}"/>
              </a:ext>
            </a:extLst>
          </p:cNvPr>
          <p:cNvSpPr/>
          <p:nvPr/>
        </p:nvSpPr>
        <p:spPr>
          <a:xfrm>
            <a:off x="1043608" y="1695250"/>
            <a:ext cx="576064" cy="372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134845-81B0-4A7E-9EBB-14A33AE674C8}"/>
              </a:ext>
            </a:extLst>
          </p:cNvPr>
          <p:cNvSpPr/>
          <p:nvPr/>
        </p:nvSpPr>
        <p:spPr>
          <a:xfrm>
            <a:off x="107504" y="3448250"/>
            <a:ext cx="1080120" cy="221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1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3A113-1F05-2A31-C163-396F05235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F05C94-725D-973C-8588-E71318B7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264973"/>
            <a:ext cx="8776513" cy="32509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4BCEE9-ABC5-74E3-D88E-60624412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after linking to the Community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0B05E-4107-6C4A-1B16-84DDB4AF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portfolio POL still exists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27142A-C065-A439-4233-22D298F877A2}"/>
              </a:ext>
            </a:extLst>
          </p:cNvPr>
          <p:cNvSpPr/>
          <p:nvPr/>
        </p:nvSpPr>
        <p:spPr>
          <a:xfrm>
            <a:off x="1907704" y="1629444"/>
            <a:ext cx="648072" cy="275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61D95-FA2D-3E47-CBCA-83CE82A5C6E7}"/>
              </a:ext>
            </a:extLst>
          </p:cNvPr>
          <p:cNvSpPr/>
          <p:nvPr/>
        </p:nvSpPr>
        <p:spPr>
          <a:xfrm>
            <a:off x="1116513" y="2197775"/>
            <a:ext cx="1080120" cy="221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9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E9D4B-2013-6904-90A0-0EFA05B29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436D42-B9EE-AFFA-F7FD-FE5AADA4C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275606"/>
            <a:ext cx="7308304" cy="3459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5F81E1-7715-8BB5-3CB0-3E051A62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after linking to the Community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F45D3-67A9-4CCE-1AF2-0408EEC4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portfolio functional and general notes still exist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97BF55-26AD-C23E-8B3B-71A439C78E4A}"/>
              </a:ext>
            </a:extLst>
          </p:cNvPr>
          <p:cNvSpPr/>
          <p:nvPr/>
        </p:nvSpPr>
        <p:spPr>
          <a:xfrm>
            <a:off x="2771800" y="1563638"/>
            <a:ext cx="432048" cy="220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766EA5-7289-EB59-B5C4-9901DFB446FE}"/>
              </a:ext>
            </a:extLst>
          </p:cNvPr>
          <p:cNvSpPr/>
          <p:nvPr/>
        </p:nvSpPr>
        <p:spPr>
          <a:xfrm>
            <a:off x="1043608" y="1793924"/>
            <a:ext cx="720080" cy="273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8DE8B-8AE1-FC3E-45F6-62F49A416C23}"/>
              </a:ext>
            </a:extLst>
          </p:cNvPr>
          <p:cNvSpPr/>
          <p:nvPr/>
        </p:nvSpPr>
        <p:spPr>
          <a:xfrm>
            <a:off x="982817" y="3795886"/>
            <a:ext cx="720080" cy="273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5A30C1-B29D-F048-2AFC-41ECC0D8A2FB}"/>
              </a:ext>
            </a:extLst>
          </p:cNvPr>
          <p:cNvSpPr/>
          <p:nvPr/>
        </p:nvSpPr>
        <p:spPr>
          <a:xfrm>
            <a:off x="1259632" y="2434865"/>
            <a:ext cx="2304256" cy="273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A05EA-F9FE-C3B4-FB0E-2E7B7AD29E46}"/>
              </a:ext>
            </a:extLst>
          </p:cNvPr>
          <p:cNvSpPr/>
          <p:nvPr/>
        </p:nvSpPr>
        <p:spPr>
          <a:xfrm>
            <a:off x="1259632" y="3133204"/>
            <a:ext cx="2304256" cy="273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6B5ED2-576C-EC52-F23F-8CB6BCEDD1D8}"/>
              </a:ext>
            </a:extLst>
          </p:cNvPr>
          <p:cNvSpPr/>
          <p:nvPr/>
        </p:nvSpPr>
        <p:spPr>
          <a:xfrm>
            <a:off x="1097400" y="4227934"/>
            <a:ext cx="6930983" cy="5211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43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1AE16-404D-D915-F7AF-0133F7BC8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DAB85D-2753-3DBE-7CD0-FE757898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445"/>
            <a:ext cx="9144000" cy="1992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5B032A-9D78-759A-0C10-D0F8D871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after linking to the Community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DDBA5-5FB2-3AC6-0CE6-67B7DC23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parts of the portfolio which change can be seen in the history tab changed by “System”.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8798D-7BDC-A05A-26C1-E4D9A1D0569C}"/>
              </a:ext>
            </a:extLst>
          </p:cNvPr>
          <p:cNvSpPr/>
          <p:nvPr/>
        </p:nvSpPr>
        <p:spPr>
          <a:xfrm>
            <a:off x="4537171" y="1952412"/>
            <a:ext cx="432048" cy="273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8D08A6-581B-CE3C-ED17-E50F093879C4}"/>
              </a:ext>
            </a:extLst>
          </p:cNvPr>
          <p:cNvSpPr/>
          <p:nvPr/>
        </p:nvSpPr>
        <p:spPr>
          <a:xfrm>
            <a:off x="190728" y="2918515"/>
            <a:ext cx="8773759" cy="6638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4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pPr algn="ctr"/>
            <a:r>
              <a:rPr lang="en-US" sz="26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9848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Question:</a:t>
            </a:r>
          </a:p>
          <a:p>
            <a:pPr marL="0" marR="0" indent="0"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When local portfolios are linked to the Community Zone as described </a:t>
            </a:r>
            <a:r>
              <a:rPr lang="en-US" sz="2000" dirty="0"/>
              <a:t>at </a:t>
            </a:r>
            <a:r>
              <a:rPr lang="en-US" sz="2000" dirty="0">
                <a:hlinkClick r:id="rId2"/>
              </a:rPr>
              <a:t>Linking a Local Electronic Collection to the Community Zone 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there is a confirmation message which includes “The local portfolios information may be overridden”.</a:t>
            </a:r>
          </a:p>
          <a:p>
            <a:pPr marL="0" marR="0"/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is overridden? 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For example, a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 the following overridden?</a:t>
            </a:r>
          </a:p>
          <a:p>
            <a:pPr marL="457200" lvl="1"/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Internal notes</a:t>
            </a:r>
          </a:p>
          <a:p>
            <a:pPr marL="457200" lvl="1"/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General notes</a:t>
            </a:r>
          </a:p>
          <a:p>
            <a:pPr marL="457200" lvl="1"/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POL</a:t>
            </a:r>
          </a:p>
          <a:p>
            <a:pPr marL="457200" lvl="1"/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Coverage and Library</a:t>
            </a:r>
          </a:p>
        </p:txBody>
      </p:sp>
    </p:spTree>
    <p:extLst>
      <p:ext uri="{BB962C8B-B14F-4D97-AF65-F5344CB8AC3E}">
        <p14:creationId xmlns:p14="http://schemas.microsoft.com/office/powerpoint/2010/main" val="279431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E4E47-EB02-B8DE-6DC5-1E15FE52C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13A9F-BB80-49FA-4F61-9D6269D1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9F51C-41E1-E108-8EC1-D5D854373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Answer:</a:t>
            </a:r>
          </a:p>
          <a:p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“Library” of the portfolio is not removed</a:t>
            </a:r>
          </a:p>
          <a:p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local coverage remains, and global coverage is added.</a:t>
            </a:r>
          </a:p>
          <a:p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All acquisition POLs remain.</a:t>
            </a:r>
          </a:p>
          <a:p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All notes remain.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parts of the portfolio which change can be seen in the history tab changed by “System”.</a:t>
            </a:r>
          </a:p>
        </p:txBody>
      </p:sp>
    </p:spTree>
    <p:extLst>
      <p:ext uri="{BB962C8B-B14F-4D97-AF65-F5344CB8AC3E}">
        <p14:creationId xmlns:p14="http://schemas.microsoft.com/office/powerpoint/2010/main" val="61189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pPr algn="ctr"/>
            <a:r>
              <a:rPr lang="en-US" sz="2600" dirty="0"/>
              <a:t>An example</a:t>
            </a:r>
          </a:p>
        </p:txBody>
      </p:sp>
    </p:spTree>
    <p:extLst>
      <p:ext uri="{BB962C8B-B14F-4D97-AF65-F5344CB8AC3E}">
        <p14:creationId xmlns:p14="http://schemas.microsoft.com/office/powerpoint/2010/main" val="311516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E642B8-B127-42E2-FAE9-95F13CED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41"/>
            <a:ext cx="9144000" cy="2095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“Journal of the Chinese Medical Association : JCMA” is a local portfolio in the local Electronic Collection “Taipei Veterans General Hospital Journals”.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145ED1-69D9-73DA-6459-AE171B5F0D4A}"/>
              </a:ext>
            </a:extLst>
          </p:cNvPr>
          <p:cNvSpPr/>
          <p:nvPr/>
        </p:nvSpPr>
        <p:spPr>
          <a:xfrm>
            <a:off x="97807" y="2499742"/>
            <a:ext cx="4320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3C22C-7F95-C171-79F8-84217EB676EC}"/>
              </a:ext>
            </a:extLst>
          </p:cNvPr>
          <p:cNvSpPr/>
          <p:nvPr/>
        </p:nvSpPr>
        <p:spPr>
          <a:xfrm>
            <a:off x="755576" y="1736625"/>
            <a:ext cx="2880320" cy="189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D52F4E-81E3-80A6-C9AB-1A4F94961B7E}"/>
              </a:ext>
            </a:extLst>
          </p:cNvPr>
          <p:cNvSpPr/>
          <p:nvPr/>
        </p:nvSpPr>
        <p:spPr>
          <a:xfrm>
            <a:off x="766204" y="1926117"/>
            <a:ext cx="1645556" cy="2661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E1BB-ED2F-2A94-2858-C33A50148D4A}"/>
              </a:ext>
            </a:extLst>
          </p:cNvPr>
          <p:cNvSpPr txBox="1"/>
          <p:nvPr/>
        </p:nvSpPr>
        <p:spPr>
          <a:xfrm>
            <a:off x="1507745" y="3942342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 local portfolio (not linked to the Community Zone)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2EE050-1466-68A0-5D11-DF6BE5E82C61}"/>
              </a:ext>
            </a:extLst>
          </p:cNvPr>
          <p:cNvCxnSpPr>
            <a:cxnSpLocks/>
          </p:cNvCxnSpPr>
          <p:nvPr/>
        </p:nvCxnSpPr>
        <p:spPr>
          <a:xfrm flipH="1" flipV="1">
            <a:off x="345838" y="2715455"/>
            <a:ext cx="1161907" cy="12268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5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C512D-E745-080A-7690-098662618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1FA1A1-4394-41A6-03D2-617135ED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666BD-6FC8-AD42-EF20-7274FCF8C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 portfolio “Journal of the Chinese Medical Association : JCMA” has a library (which in this case is inherited from the local Electronic Collection)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699B8-351E-ADA4-4436-F6BCC338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32" y="1563638"/>
            <a:ext cx="7596336" cy="3180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6FEA9D-C189-517C-FA39-25DDA510BF24}"/>
              </a:ext>
            </a:extLst>
          </p:cNvPr>
          <p:cNvSpPr/>
          <p:nvPr/>
        </p:nvSpPr>
        <p:spPr>
          <a:xfrm>
            <a:off x="1043608" y="4587974"/>
            <a:ext cx="13681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84076E-06AB-EE6E-F348-2BBF6A47A7F0}"/>
              </a:ext>
            </a:extLst>
          </p:cNvPr>
          <p:cNvSpPr/>
          <p:nvPr/>
        </p:nvSpPr>
        <p:spPr>
          <a:xfrm>
            <a:off x="795780" y="1899825"/>
            <a:ext cx="4638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2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F2CED-BBEF-8CA9-F29A-89ECC63DD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C49263-AA50-7302-F4C4-9AAB58A5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1653723"/>
            <a:ext cx="8100392" cy="2997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7AA416-CAA2-5515-300F-3BA470C3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22D26-1F7F-2499-8192-0C654C32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 portfolio “Journal of the Chinese Medical Association : JCMA” has local coverage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052E2E-3B18-30C2-75B9-B11FF11F4624}"/>
              </a:ext>
            </a:extLst>
          </p:cNvPr>
          <p:cNvSpPr/>
          <p:nvPr/>
        </p:nvSpPr>
        <p:spPr>
          <a:xfrm>
            <a:off x="683568" y="4083918"/>
            <a:ext cx="7776864" cy="5669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8A7D2-DBB4-CAEA-A8D1-F7F610EDA9C3}"/>
              </a:ext>
            </a:extLst>
          </p:cNvPr>
          <p:cNvSpPr/>
          <p:nvPr/>
        </p:nvSpPr>
        <p:spPr>
          <a:xfrm>
            <a:off x="611560" y="3651425"/>
            <a:ext cx="10081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0CFEE-CF36-F64B-D7ED-3A115EA4550F}"/>
              </a:ext>
            </a:extLst>
          </p:cNvPr>
          <p:cNvSpPr/>
          <p:nvPr/>
        </p:nvSpPr>
        <p:spPr>
          <a:xfrm>
            <a:off x="1475656" y="1995686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504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2557</TotalTime>
  <Words>576</Words>
  <Application>Microsoft Office PowerPoint</Application>
  <PresentationFormat>On-screen Show (16:9)</PresentationFormat>
  <Paragraphs>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IGeLU_2016_16X9 (1)</vt:lpstr>
      <vt:lpstr>What is overridden when linking local portfolios to the Community Zone</vt:lpstr>
      <vt:lpstr>PowerPoint Presentation</vt:lpstr>
      <vt:lpstr>Introduction</vt:lpstr>
      <vt:lpstr>Introduction</vt:lpstr>
      <vt:lpstr>Introduction</vt:lpstr>
      <vt:lpstr>An example</vt:lpstr>
      <vt:lpstr>An example</vt:lpstr>
      <vt:lpstr>An example</vt:lpstr>
      <vt:lpstr>An example</vt:lpstr>
      <vt:lpstr>An example</vt:lpstr>
      <vt:lpstr>An example</vt:lpstr>
      <vt:lpstr>Linking to the Community Zone</vt:lpstr>
      <vt:lpstr>Linking to the Community Zone</vt:lpstr>
      <vt:lpstr>Linking to the Community Zone</vt:lpstr>
      <vt:lpstr>Linking to the Community Zone</vt:lpstr>
      <vt:lpstr>Linking to the Community Zone</vt:lpstr>
      <vt:lpstr>Linking to the Community Zone</vt:lpstr>
      <vt:lpstr>Results after linking to the Community Zone</vt:lpstr>
      <vt:lpstr>Results after linking to the Community Zone</vt:lpstr>
      <vt:lpstr>Results after linking to the Community Zone</vt:lpstr>
      <vt:lpstr>Results after linking to the Community Zone</vt:lpstr>
      <vt:lpstr>Results after linking to the Community Zone</vt:lpstr>
      <vt:lpstr>Results after linking to the Community Zone</vt:lpstr>
      <vt:lpstr>Results after linking to the Community Zone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48</cp:revision>
  <dcterms:created xsi:type="dcterms:W3CDTF">2021-11-30T14:32:13Z</dcterms:created>
  <dcterms:modified xsi:type="dcterms:W3CDTF">2024-12-17T02:30:20Z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0x0101002D4216B00C96C34F9FEB40E34BEB6B05</vt:lpwstr>
  </property>
</Properties>
</file>